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4471" r:id="rId5"/>
    <p:sldId id="2134807752" r:id="rId6"/>
    <p:sldId id="4617" r:id="rId7"/>
    <p:sldId id="2134807827" r:id="rId8"/>
    <p:sldId id="2134807828" r:id="rId9"/>
    <p:sldId id="2134807829" r:id="rId10"/>
    <p:sldId id="2134807830" r:id="rId11"/>
    <p:sldId id="2134807831" r:id="rId12"/>
    <p:sldId id="274"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quel Capilla Blázquez" initials="RCB" lastIdx="1" clrIdx="0">
    <p:extLst>
      <p:ext uri="{19B8F6BF-5375-455C-9EA6-DF929625EA0E}">
        <p15:presenceInfo xmlns:p15="http://schemas.microsoft.com/office/powerpoint/2012/main" userId="S::rcapilla@everis.com::a3d8edcb-b008-47f2-bc96-80d4494950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85C1"/>
    <a:srgbClr val="6786C3"/>
    <a:srgbClr val="F6F8FC"/>
    <a:srgbClr val="E6B600"/>
    <a:srgbClr val="BC4328"/>
    <a:srgbClr val="0F1C50"/>
    <a:srgbClr val="464D03"/>
    <a:srgbClr val="85C103"/>
    <a:srgbClr val="505050"/>
    <a:srgbClr val="9AAE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09" autoAdjust="0"/>
    <p:restoredTop sz="93792" autoAdjust="0"/>
  </p:normalViewPr>
  <p:slideViewPr>
    <p:cSldViewPr snapToGrid="0">
      <p:cViewPr varScale="1">
        <p:scale>
          <a:sx n="116" d="100"/>
          <a:sy n="116" d="100"/>
        </p:scale>
        <p:origin x="1992" y="108"/>
      </p:cViewPr>
      <p:guideLst/>
    </p:cSldViewPr>
  </p:slideViewPr>
  <p:notesTextViewPr>
    <p:cViewPr>
      <p:scale>
        <a:sx n="1" d="1"/>
        <a:sy n="1" d="1"/>
      </p:scale>
      <p:origin x="0" y="0"/>
    </p:cViewPr>
  </p:notesTextViewPr>
  <p:sorterViewPr>
    <p:cViewPr>
      <p:scale>
        <a:sx n="100" d="100"/>
        <a:sy n="100" d="100"/>
      </p:scale>
      <p:origin x="0" y="-52976"/>
    </p:cViewPr>
  </p:sorterViewPr>
  <p:notesViewPr>
    <p:cSldViewPr snapToGrid="0">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lon Pachon Mosquera" userId="5e8598ed-25d8-40e7-a6ec-44e8019de41a" providerId="ADAL" clId="{BB53DAB0-1D5A-4D6E-9D21-29F3FF8EB510}"/>
    <pc:docChg chg="undo custSel modSld">
      <pc:chgData name="Marlon Pachon Mosquera" userId="5e8598ed-25d8-40e7-a6ec-44e8019de41a" providerId="ADAL" clId="{BB53DAB0-1D5A-4D6E-9D21-29F3FF8EB510}" dt="2022-09-07T12:53:23.611" v="562" actId="20577"/>
      <pc:docMkLst>
        <pc:docMk/>
      </pc:docMkLst>
      <pc:sldChg chg="modSp mod">
        <pc:chgData name="Marlon Pachon Mosquera" userId="5e8598ed-25d8-40e7-a6ec-44e8019de41a" providerId="ADAL" clId="{BB53DAB0-1D5A-4D6E-9D21-29F3FF8EB510}" dt="2022-09-07T02:27:29.948" v="341" actId="20577"/>
        <pc:sldMkLst>
          <pc:docMk/>
          <pc:sldMk cId="3010094275" sldId="4618"/>
        </pc:sldMkLst>
        <pc:spChg chg="mod">
          <ac:chgData name="Marlon Pachon Mosquera" userId="5e8598ed-25d8-40e7-a6ec-44e8019de41a" providerId="ADAL" clId="{BB53DAB0-1D5A-4D6E-9D21-29F3FF8EB510}" dt="2022-09-07T02:27:29.948" v="341" actId="20577"/>
          <ac:spMkLst>
            <pc:docMk/>
            <pc:sldMk cId="3010094275" sldId="4618"/>
            <ac:spMk id="5" creationId="{00000000-0000-0000-0000-000000000000}"/>
          </ac:spMkLst>
        </pc:spChg>
        <pc:spChg chg="mod">
          <ac:chgData name="Marlon Pachon Mosquera" userId="5e8598ed-25d8-40e7-a6ec-44e8019de41a" providerId="ADAL" clId="{BB53DAB0-1D5A-4D6E-9D21-29F3FF8EB510}" dt="2022-09-07T02:26:19.397" v="302" actId="20577"/>
          <ac:spMkLst>
            <pc:docMk/>
            <pc:sldMk cId="3010094275" sldId="4618"/>
            <ac:spMk id="23" creationId="{BE45B7C1-E1A2-5E21-888D-FF326F10A07A}"/>
          </ac:spMkLst>
        </pc:spChg>
        <pc:spChg chg="mod">
          <ac:chgData name="Marlon Pachon Mosquera" userId="5e8598ed-25d8-40e7-a6ec-44e8019de41a" providerId="ADAL" clId="{BB53DAB0-1D5A-4D6E-9D21-29F3FF8EB510}" dt="2022-09-07T02:25:55.078" v="275" actId="20577"/>
          <ac:spMkLst>
            <pc:docMk/>
            <pc:sldMk cId="3010094275" sldId="4618"/>
            <ac:spMk id="28" creationId="{BEC38595-727F-458C-D6F8-95BF1E1E08F6}"/>
          </ac:spMkLst>
        </pc:spChg>
      </pc:sldChg>
      <pc:sldChg chg="modSp mod">
        <pc:chgData name="Marlon Pachon Mosquera" userId="5e8598ed-25d8-40e7-a6ec-44e8019de41a" providerId="ADAL" clId="{BB53DAB0-1D5A-4D6E-9D21-29F3FF8EB510}" dt="2022-09-07T02:31:41.554" v="482" actId="20577"/>
        <pc:sldMkLst>
          <pc:docMk/>
          <pc:sldMk cId="999434871" sldId="4628"/>
        </pc:sldMkLst>
        <pc:spChg chg="mod">
          <ac:chgData name="Marlon Pachon Mosquera" userId="5e8598ed-25d8-40e7-a6ec-44e8019de41a" providerId="ADAL" clId="{BB53DAB0-1D5A-4D6E-9D21-29F3FF8EB510}" dt="2022-09-07T02:31:41.554" v="482" actId="20577"/>
          <ac:spMkLst>
            <pc:docMk/>
            <pc:sldMk cId="999434871" sldId="4628"/>
            <ac:spMk id="173" creationId="{944A1E3C-A8CE-47D4-B74F-1FA763D04C20}"/>
          </ac:spMkLst>
        </pc:spChg>
      </pc:sldChg>
      <pc:sldChg chg="modSp mod">
        <pc:chgData name="Marlon Pachon Mosquera" userId="5e8598ed-25d8-40e7-a6ec-44e8019de41a" providerId="ADAL" clId="{BB53DAB0-1D5A-4D6E-9D21-29F3FF8EB510}" dt="2022-09-07T12:53:23.611" v="562" actId="20577"/>
        <pc:sldMkLst>
          <pc:docMk/>
          <pc:sldMk cId="3059598452" sldId="4642"/>
        </pc:sldMkLst>
        <pc:spChg chg="mod">
          <ac:chgData name="Marlon Pachon Mosquera" userId="5e8598ed-25d8-40e7-a6ec-44e8019de41a" providerId="ADAL" clId="{BB53DAB0-1D5A-4D6E-9D21-29F3FF8EB510}" dt="2022-09-07T12:53:23.611" v="562" actId="20577"/>
          <ac:spMkLst>
            <pc:docMk/>
            <pc:sldMk cId="3059598452" sldId="4642"/>
            <ac:spMk id="9" creationId="{0B2025F3-7E3F-6BFD-8534-C61E33F0AAD2}"/>
          </ac:spMkLst>
        </pc:spChg>
      </pc:sldChg>
      <pc:sldChg chg="modSp mod">
        <pc:chgData name="Marlon Pachon Mosquera" userId="5e8598ed-25d8-40e7-a6ec-44e8019de41a" providerId="ADAL" clId="{BB53DAB0-1D5A-4D6E-9D21-29F3FF8EB510}" dt="2022-09-07T02:31:04.905" v="457" actId="1037"/>
        <pc:sldMkLst>
          <pc:docMk/>
          <pc:sldMk cId="1891963701" sldId="4645"/>
        </pc:sldMkLst>
        <pc:spChg chg="mod">
          <ac:chgData name="Marlon Pachon Mosquera" userId="5e8598ed-25d8-40e7-a6ec-44e8019de41a" providerId="ADAL" clId="{BB53DAB0-1D5A-4D6E-9D21-29F3FF8EB510}" dt="2022-09-07T02:30:49.118" v="452" actId="1076"/>
          <ac:spMkLst>
            <pc:docMk/>
            <pc:sldMk cId="1891963701" sldId="4645"/>
            <ac:spMk id="49" creationId="{00000000-0000-0000-0000-000000000000}"/>
          </ac:spMkLst>
        </pc:spChg>
        <pc:spChg chg="mod">
          <ac:chgData name="Marlon Pachon Mosquera" userId="5e8598ed-25d8-40e7-a6ec-44e8019de41a" providerId="ADAL" clId="{BB53DAB0-1D5A-4D6E-9D21-29F3FF8EB510}" dt="2022-09-07T02:30:53.194" v="453" actId="1038"/>
          <ac:spMkLst>
            <pc:docMk/>
            <pc:sldMk cId="1891963701" sldId="4645"/>
            <ac:spMk id="92" creationId="{00000000-0000-0000-0000-000000000000}"/>
          </ac:spMkLst>
        </pc:spChg>
        <pc:spChg chg="mod">
          <ac:chgData name="Marlon Pachon Mosquera" userId="5e8598ed-25d8-40e7-a6ec-44e8019de41a" providerId="ADAL" clId="{BB53DAB0-1D5A-4D6E-9D21-29F3FF8EB510}" dt="2022-09-07T02:28:37.076" v="354" actId="20577"/>
          <ac:spMkLst>
            <pc:docMk/>
            <pc:sldMk cId="1891963701" sldId="4645"/>
            <ac:spMk id="103" creationId="{00000000-0000-0000-0000-000000000000}"/>
          </ac:spMkLst>
        </pc:spChg>
        <pc:spChg chg="mod">
          <ac:chgData name="Marlon Pachon Mosquera" userId="5e8598ed-25d8-40e7-a6ec-44e8019de41a" providerId="ADAL" clId="{BB53DAB0-1D5A-4D6E-9D21-29F3FF8EB510}" dt="2022-09-07T02:30:05.122" v="447" actId="14100"/>
          <ac:spMkLst>
            <pc:docMk/>
            <pc:sldMk cId="1891963701" sldId="4645"/>
            <ac:spMk id="141" creationId="{00000000-0000-0000-0000-000000000000}"/>
          </ac:spMkLst>
        </pc:spChg>
        <pc:spChg chg="mod">
          <ac:chgData name="Marlon Pachon Mosquera" userId="5e8598ed-25d8-40e7-a6ec-44e8019de41a" providerId="ADAL" clId="{BB53DAB0-1D5A-4D6E-9D21-29F3FF8EB510}" dt="2022-09-07T02:29:55.999" v="446" actId="14100"/>
          <ac:spMkLst>
            <pc:docMk/>
            <pc:sldMk cId="1891963701" sldId="4645"/>
            <ac:spMk id="165" creationId="{00000000-0000-0000-0000-000000000000}"/>
          </ac:spMkLst>
        </pc:spChg>
        <pc:spChg chg="mod">
          <ac:chgData name="Marlon Pachon Mosquera" userId="5e8598ed-25d8-40e7-a6ec-44e8019de41a" providerId="ADAL" clId="{BB53DAB0-1D5A-4D6E-9D21-29F3FF8EB510}" dt="2022-09-07T02:29:40.497" v="420" actId="14100"/>
          <ac:spMkLst>
            <pc:docMk/>
            <pc:sldMk cId="1891963701" sldId="4645"/>
            <ac:spMk id="168" creationId="{00000000-0000-0000-0000-000000000000}"/>
          </ac:spMkLst>
        </pc:spChg>
        <pc:grpChg chg="mod">
          <ac:chgData name="Marlon Pachon Mosquera" userId="5e8598ed-25d8-40e7-a6ec-44e8019de41a" providerId="ADAL" clId="{BB53DAB0-1D5A-4D6E-9D21-29F3FF8EB510}" dt="2022-09-07T02:31:04.905" v="457" actId="1037"/>
          <ac:grpSpMkLst>
            <pc:docMk/>
            <pc:sldMk cId="1891963701" sldId="4645"/>
            <ac:grpSpMk id="63" creationId="{00000000-0000-0000-0000-000000000000}"/>
          </ac:grpSpMkLst>
        </pc:grpChg>
      </pc:sldChg>
      <pc:sldChg chg="addSp delSp modSp mod">
        <pc:chgData name="Marlon Pachon Mosquera" userId="5e8598ed-25d8-40e7-a6ec-44e8019de41a" providerId="ADAL" clId="{BB53DAB0-1D5A-4D6E-9D21-29F3FF8EB510}" dt="2022-09-07T02:42:09.684" v="561" actId="113"/>
        <pc:sldMkLst>
          <pc:docMk/>
          <pc:sldMk cId="1102223147" sldId="2134806084"/>
        </pc:sldMkLst>
        <pc:spChg chg="add mod">
          <ac:chgData name="Marlon Pachon Mosquera" userId="5e8598ed-25d8-40e7-a6ec-44e8019de41a" providerId="ADAL" clId="{BB53DAB0-1D5A-4D6E-9D21-29F3FF8EB510}" dt="2022-09-07T02:41:57.410" v="559" actId="207"/>
          <ac:spMkLst>
            <pc:docMk/>
            <pc:sldMk cId="1102223147" sldId="2134806084"/>
            <ac:spMk id="2" creationId="{5057F62E-838B-1B6B-9DAB-9637CAD90849}"/>
          </ac:spMkLst>
        </pc:spChg>
        <pc:spChg chg="add mod">
          <ac:chgData name="Marlon Pachon Mosquera" userId="5e8598ed-25d8-40e7-a6ec-44e8019de41a" providerId="ADAL" clId="{BB53DAB0-1D5A-4D6E-9D21-29F3FF8EB510}" dt="2022-09-07T02:42:09.684" v="561" actId="113"/>
          <ac:spMkLst>
            <pc:docMk/>
            <pc:sldMk cId="1102223147" sldId="2134806084"/>
            <ac:spMk id="4" creationId="{C2C70F55-7FBA-3514-9D0D-D66AE23900A1}"/>
          </ac:spMkLst>
        </pc:spChg>
        <pc:spChg chg="add mod">
          <ac:chgData name="Marlon Pachon Mosquera" userId="5e8598ed-25d8-40e7-a6ec-44e8019de41a" providerId="ADAL" clId="{BB53DAB0-1D5A-4D6E-9D21-29F3FF8EB510}" dt="2022-09-07T02:39:50.830" v="501" actId="207"/>
          <ac:spMkLst>
            <pc:docMk/>
            <pc:sldMk cId="1102223147" sldId="2134806084"/>
            <ac:spMk id="5" creationId="{89809CDF-9036-8842-A3DA-6B9AAEE97400}"/>
          </ac:spMkLst>
        </pc:spChg>
        <pc:spChg chg="del">
          <ac:chgData name="Marlon Pachon Mosquera" userId="5e8598ed-25d8-40e7-a6ec-44e8019de41a" providerId="ADAL" clId="{BB53DAB0-1D5A-4D6E-9D21-29F3FF8EB510}" dt="2022-09-07T02:38:39.663" v="491" actId="478"/>
          <ac:spMkLst>
            <pc:docMk/>
            <pc:sldMk cId="1102223147" sldId="2134806084"/>
            <ac:spMk id="7" creationId="{9FBBCF09-A188-4E41-B441-73B052AA4E58}"/>
          </ac:spMkLst>
        </pc:spChg>
        <pc:spChg chg="del">
          <ac:chgData name="Marlon Pachon Mosquera" userId="5e8598ed-25d8-40e7-a6ec-44e8019de41a" providerId="ADAL" clId="{BB53DAB0-1D5A-4D6E-9D21-29F3FF8EB510}" dt="2022-09-07T02:39:03.603" v="493" actId="478"/>
          <ac:spMkLst>
            <pc:docMk/>
            <pc:sldMk cId="1102223147" sldId="2134806084"/>
            <ac:spMk id="8" creationId="{07B3D4D2-A883-4B19-A36B-F42C5FB30F92}"/>
          </ac:spMkLst>
        </pc:spChg>
        <pc:spChg chg="del">
          <ac:chgData name="Marlon Pachon Mosquera" userId="5e8598ed-25d8-40e7-a6ec-44e8019de41a" providerId="ADAL" clId="{BB53DAB0-1D5A-4D6E-9D21-29F3FF8EB510}" dt="2022-09-07T02:39:03.603" v="493" actId="478"/>
          <ac:spMkLst>
            <pc:docMk/>
            <pc:sldMk cId="1102223147" sldId="2134806084"/>
            <ac:spMk id="10" creationId="{79BCF8BA-D3EE-4707-9718-39510D97297F}"/>
          </ac:spMkLst>
        </pc:spChg>
        <pc:picChg chg="mod">
          <ac:chgData name="Marlon Pachon Mosquera" userId="5e8598ed-25d8-40e7-a6ec-44e8019de41a" providerId="ADAL" clId="{BB53DAB0-1D5A-4D6E-9D21-29F3FF8EB510}" dt="2022-09-07T02:39:15.695" v="496" actId="1076"/>
          <ac:picMkLst>
            <pc:docMk/>
            <pc:sldMk cId="1102223147" sldId="2134806084"/>
            <ac:picMk id="9" creationId="{5DE5AD43-AF9B-498A-8C91-A98A9BD2F761}"/>
          </ac:picMkLst>
        </pc:picChg>
      </pc:sldChg>
      <pc:sldChg chg="modSp mod">
        <pc:chgData name="Marlon Pachon Mosquera" userId="5e8598ed-25d8-40e7-a6ec-44e8019de41a" providerId="ADAL" clId="{BB53DAB0-1D5A-4D6E-9D21-29F3FF8EB510}" dt="2022-09-07T02:05:04.006" v="10" actId="20577"/>
        <pc:sldMkLst>
          <pc:docMk/>
          <pc:sldMk cId="2119709892" sldId="2134806111"/>
        </pc:sldMkLst>
        <pc:spChg chg="mod">
          <ac:chgData name="Marlon Pachon Mosquera" userId="5e8598ed-25d8-40e7-a6ec-44e8019de41a" providerId="ADAL" clId="{BB53DAB0-1D5A-4D6E-9D21-29F3FF8EB510}" dt="2022-09-07T02:05:04.006" v="10" actId="20577"/>
          <ac:spMkLst>
            <pc:docMk/>
            <pc:sldMk cId="2119709892" sldId="2134806111"/>
            <ac:spMk id="9" creationId="{0B2025F3-7E3F-6BFD-8534-C61E33F0AAD2}"/>
          </ac:spMkLst>
        </pc:spChg>
      </pc:sldChg>
    </pc:docChg>
  </pc:docChgLst>
  <pc:docChgLst>
    <pc:chgData name="Marlon Pachon Mosquera" userId="5e8598ed-25d8-40e7-a6ec-44e8019de41a" providerId="ADAL" clId="{AD35AD5E-5726-4D55-9826-E88DCA651CF1}"/>
    <pc:docChg chg="modSld">
      <pc:chgData name="Marlon Pachon Mosquera" userId="5e8598ed-25d8-40e7-a6ec-44e8019de41a" providerId="ADAL" clId="{AD35AD5E-5726-4D55-9826-E88DCA651CF1}" dt="2022-10-10T14:49:28.520" v="16" actId="20577"/>
      <pc:docMkLst>
        <pc:docMk/>
      </pc:docMkLst>
      <pc:sldChg chg="modSp mod">
        <pc:chgData name="Marlon Pachon Mosquera" userId="5e8598ed-25d8-40e7-a6ec-44e8019de41a" providerId="ADAL" clId="{AD35AD5E-5726-4D55-9826-E88DCA651CF1}" dt="2022-10-10T14:49:28.520" v="16" actId="20577"/>
        <pc:sldMkLst>
          <pc:docMk/>
          <pc:sldMk cId="602182121" sldId="2134807743"/>
        </pc:sldMkLst>
        <pc:spChg chg="mod">
          <ac:chgData name="Marlon Pachon Mosquera" userId="5e8598ed-25d8-40e7-a6ec-44e8019de41a" providerId="ADAL" clId="{AD35AD5E-5726-4D55-9826-E88DCA651CF1}" dt="2022-10-10T14:49:28.520" v="16" actId="20577"/>
          <ac:spMkLst>
            <pc:docMk/>
            <pc:sldMk cId="602182121" sldId="2134807743"/>
            <ac:spMk id="48" creationId="{80FB5788-A89D-4F86-AC91-319D557C239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xmlns="" id="{D01630D9-D4A2-47D9-9C91-A51BFC2A18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7D791F-5EA2-4CB9-93AA-66BF8D657B5A}" type="datetimeFigureOut">
              <a:rPr lang="es-ES" smtClean="0"/>
              <a:t>24/11/2022</a:t>
            </a:fld>
            <a:endParaRPr lang="es-ES"/>
          </a:p>
        </p:txBody>
      </p:sp>
      <p:sp>
        <p:nvSpPr>
          <p:cNvPr id="4" name="Marcador de pie de página 3">
            <a:extLst>
              <a:ext uri="{FF2B5EF4-FFF2-40B4-BE49-F238E27FC236}">
                <a16:creationId xmlns:a16="http://schemas.microsoft.com/office/drawing/2014/main" xmlns="" id="{5592B4C7-5B14-4AA8-BD46-4E6B605776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xmlns="" id="{81B90842-BCF5-4CCD-AC70-2D889C004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366F0C-E843-4F99-A3E4-8F3A7CD51A08}" type="slidenum">
              <a:rPr lang="es-ES" smtClean="0"/>
              <a:t>‹Nº›</a:t>
            </a:fld>
            <a:endParaRPr lang="es-ES"/>
          </a:p>
        </p:txBody>
      </p:sp>
    </p:spTree>
    <p:extLst>
      <p:ext uri="{BB962C8B-B14F-4D97-AF65-F5344CB8AC3E}">
        <p14:creationId xmlns:p14="http://schemas.microsoft.com/office/powerpoint/2010/main" val="631844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3EEBE-C7A9-4177-9BCB-7D9E0E419EC2}" type="datetimeFigureOut">
              <a:rPr lang="es-CO" smtClean="0"/>
              <a:t>24/11/2022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ED1FF-FABF-41F3-99E2-CE27EBB4E004}" type="slidenum">
              <a:rPr lang="es-CO" smtClean="0"/>
              <a:t>‹Nº›</a:t>
            </a:fld>
            <a:endParaRPr lang="es-CO"/>
          </a:p>
        </p:txBody>
      </p:sp>
    </p:spTree>
    <p:extLst>
      <p:ext uri="{BB962C8B-B14F-4D97-AF65-F5344CB8AC3E}">
        <p14:creationId xmlns:p14="http://schemas.microsoft.com/office/powerpoint/2010/main" val="3183939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3" name="Imagen 2" descr="Imagen borrosa de una persona&#10;&#10;Descripción generada automáticamente con confianza baja">
            <a:extLst>
              <a:ext uri="{FF2B5EF4-FFF2-40B4-BE49-F238E27FC236}">
                <a16:creationId xmlns:a16="http://schemas.microsoft.com/office/drawing/2014/main" xmlns="" id="{315E7D82-45B3-4584-A2CA-B8AF125911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sp>
        <p:nvSpPr>
          <p:cNvPr id="12" name="Título de la presentación"/>
          <p:cNvSpPr txBox="1">
            <a:spLocks noGrp="1"/>
          </p:cNvSpPr>
          <p:nvPr>
            <p:ph type="title" hasCustomPrompt="1"/>
          </p:nvPr>
        </p:nvSpPr>
        <p:spPr>
          <a:xfrm>
            <a:off x="603248" y="1570524"/>
            <a:ext cx="10323832" cy="2324101"/>
          </a:xfrm>
          <a:prstGeom prst="rect">
            <a:avLst/>
          </a:prstGeom>
        </p:spPr>
        <p:txBody>
          <a:bodyPr anchor="b">
            <a:noAutofit/>
          </a:bodyPr>
          <a:lstStyle>
            <a:lvl1pPr>
              <a:defRPr sz="5400" spc="-116">
                <a:solidFill>
                  <a:schemeClr val="bg1"/>
                </a:solidFill>
                <a:latin typeface="Arial Black" panose="020B0A04020102020204" pitchFamily="34" charset="0"/>
              </a:defRPr>
            </a:lvl1pPr>
          </a:lstStyle>
          <a:p>
            <a:r>
              <a:rPr lang="es-ES" dirty="0"/>
              <a:t>HAGA CLIC PARA MODIFICAR EL ESTILO </a:t>
            </a:r>
            <a:br>
              <a:rPr lang="es-ES" dirty="0"/>
            </a:br>
            <a:r>
              <a:rPr lang="es-ES" dirty="0"/>
              <a:t>DE TÍTULO DEL PATRÓN</a:t>
            </a:r>
          </a:p>
        </p:txBody>
      </p:sp>
      <p:sp>
        <p:nvSpPr>
          <p:cNvPr id="13" name="Nivel de texto 1…"/>
          <p:cNvSpPr txBox="1">
            <a:spLocks noGrp="1"/>
          </p:cNvSpPr>
          <p:nvPr>
            <p:ph type="body" sz="quarter" idx="1"/>
          </p:nvPr>
        </p:nvSpPr>
        <p:spPr>
          <a:xfrm>
            <a:off x="600671" y="3894623"/>
            <a:ext cx="10985501" cy="952501"/>
          </a:xfrm>
          <a:prstGeom prst="rect">
            <a:avLst/>
          </a:prstGeom>
        </p:spPr>
        <p:txBody>
          <a:bodyPr/>
          <a:lstStyle>
            <a:lvl1pPr marL="0" indent="0" defTabSz="412750">
              <a:lnSpc>
                <a:spcPct val="100000"/>
              </a:lnSpc>
              <a:spcBef>
                <a:spcPts val="0"/>
              </a:spcBef>
              <a:buSzTx/>
              <a:buNone/>
              <a:defRPr sz="2750" b="1">
                <a:solidFill>
                  <a:schemeClr val="bg1"/>
                </a:solidFill>
                <a:latin typeface="Arial Black" panose="020B0A04020102020204" pitchFamily="34" charset="0"/>
              </a:defRPr>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pPr lvl="0"/>
            <a:r>
              <a:rPr lang="es-ES" dirty="0"/>
              <a:t>Haga clic para modificar los estilos de texto del patrón</a:t>
            </a:r>
          </a:p>
          <a:p>
            <a:pPr lvl="1"/>
            <a:endParaRPr dirty="0"/>
          </a:p>
        </p:txBody>
      </p:sp>
      <p:pic>
        <p:nvPicPr>
          <p:cNvPr id="16" name="Imagen 15">
            <a:extLst>
              <a:ext uri="{FF2B5EF4-FFF2-40B4-BE49-F238E27FC236}">
                <a16:creationId xmlns:a16="http://schemas.microsoft.com/office/drawing/2014/main" xmlns="" id="{FB51FBD0-4D4F-45BF-AB9E-6F25150E25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18" name="object 14">
            <a:extLst>
              <a:ext uri="{FF2B5EF4-FFF2-40B4-BE49-F238E27FC236}">
                <a16:creationId xmlns:a16="http://schemas.microsoft.com/office/drawing/2014/main" xmlns="" id="{64A04134-AD85-4422-A1B1-EFA77856933E}"/>
              </a:ext>
            </a:extLst>
          </p:cNvPr>
          <p:cNvSpPr/>
          <p:nvPr/>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sp>
        <p:nvSpPr>
          <p:cNvPr id="19" name="object 15">
            <a:extLst>
              <a:ext uri="{FF2B5EF4-FFF2-40B4-BE49-F238E27FC236}">
                <a16:creationId xmlns:a16="http://schemas.microsoft.com/office/drawing/2014/main" xmlns="" id="{703801D6-AD3A-4AB5-B783-09D52359CE7D}"/>
              </a:ext>
            </a:extLst>
          </p:cNvPr>
          <p:cNvSpPr/>
          <p:nvPr/>
        </p:nvSpPr>
        <p:spPr>
          <a:xfrm>
            <a:off x="9507966" y="558037"/>
            <a:ext cx="2042269" cy="283168"/>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a:p>
        </p:txBody>
      </p:sp>
      <p:pic>
        <p:nvPicPr>
          <p:cNvPr id="10" name="Imagen 9" descr="Dibujo de un edificio&#10;&#10;Descripción generada automáticamente con confianza media">
            <a:extLst>
              <a:ext uri="{FF2B5EF4-FFF2-40B4-BE49-F238E27FC236}">
                <a16:creationId xmlns:a16="http://schemas.microsoft.com/office/drawing/2014/main" xmlns="" id="{C29B95CB-1E1B-4342-8462-A7B9C6368445}"/>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7153" y="-4128"/>
            <a:ext cx="8687915" cy="6953500"/>
          </a:xfrm>
          <a:prstGeom prst="rect">
            <a:avLst/>
          </a:prstGeom>
        </p:spPr>
      </p:pic>
    </p:spTree>
    <p:extLst>
      <p:ext uri="{BB962C8B-B14F-4D97-AF65-F5344CB8AC3E}">
        <p14:creationId xmlns:p14="http://schemas.microsoft.com/office/powerpoint/2010/main" val="200094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0" y="920296"/>
            <a:ext cx="5312229"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174DF5E9-055B-4D7F-A558-E27527DA0D10}"/>
              </a:ext>
            </a:extLst>
          </p:cNvPr>
          <p:cNvSpPr>
            <a:spLocks noGrp="1"/>
          </p:cNvSpPr>
          <p:nvPr>
            <p:ph type="body" sz="quarter" idx="13"/>
          </p:nvPr>
        </p:nvSpPr>
        <p:spPr>
          <a:xfrm>
            <a:off x="0" y="2471161"/>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xmlns="" id="{A82EFD79-91F1-4319-8D39-7EBB6BEC7C19}"/>
              </a:ext>
            </a:extLst>
          </p:cNvPr>
          <p:cNvSpPr>
            <a:spLocks noGrp="1"/>
          </p:cNvSpPr>
          <p:nvPr>
            <p:ph type="body" sz="quarter" idx="14"/>
          </p:nvPr>
        </p:nvSpPr>
        <p:spPr>
          <a:xfrm>
            <a:off x="0" y="3309308"/>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8" name="Marcador de texto 13">
            <a:extLst>
              <a:ext uri="{FF2B5EF4-FFF2-40B4-BE49-F238E27FC236}">
                <a16:creationId xmlns:a16="http://schemas.microsoft.com/office/drawing/2014/main" xmlns="" id="{CA9A9B4E-D167-4DE0-9019-9A9054EBE229}"/>
              </a:ext>
            </a:extLst>
          </p:cNvPr>
          <p:cNvSpPr>
            <a:spLocks noGrp="1"/>
          </p:cNvSpPr>
          <p:nvPr>
            <p:ph type="body" sz="quarter" idx="15"/>
          </p:nvPr>
        </p:nvSpPr>
        <p:spPr>
          <a:xfrm>
            <a:off x="0" y="4107470"/>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xmlns="" id="{6A502C22-7ACD-495C-B0B5-F27DDAAB3D10}"/>
              </a:ext>
            </a:extLst>
          </p:cNvPr>
          <p:cNvSpPr>
            <a:spLocks noGrp="1"/>
          </p:cNvSpPr>
          <p:nvPr>
            <p:ph type="body" sz="quarter" idx="16"/>
          </p:nvPr>
        </p:nvSpPr>
        <p:spPr>
          <a:xfrm>
            <a:off x="0" y="4927404"/>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1" name="Imagen 10" descr="Imagen que contiene dibujo, señal&#10;&#10;Descripción generada automáticamente">
            <a:extLst>
              <a:ext uri="{FF2B5EF4-FFF2-40B4-BE49-F238E27FC236}">
                <a16:creationId xmlns:a16="http://schemas.microsoft.com/office/drawing/2014/main" xmlns="" id="{F441500E-BA93-4FD4-B781-441E47244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xmlns="" id="{66AB9385-0E77-4038-9744-E35B385DF8D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56924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437120" y="1392737"/>
            <a:ext cx="4177936" cy="173400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6934200" cy="6857999"/>
          </a:xfrm>
        </p:spPr>
        <p:txBody>
          <a:bodyPr/>
          <a:lstStyle/>
          <a:p>
            <a:endParaRPr lang="es-ES"/>
          </a:p>
        </p:txBody>
      </p:sp>
      <p:sp>
        <p:nvSpPr>
          <p:cNvPr id="6" name="Marcador de texto 15">
            <a:extLst>
              <a:ext uri="{FF2B5EF4-FFF2-40B4-BE49-F238E27FC236}">
                <a16:creationId xmlns:a16="http://schemas.microsoft.com/office/drawing/2014/main" xmlns="" id="{8631366F-A402-4238-9843-950F4FAAE77C}"/>
              </a:ext>
            </a:extLst>
          </p:cNvPr>
          <p:cNvSpPr>
            <a:spLocks noGrp="1"/>
          </p:cNvSpPr>
          <p:nvPr>
            <p:ph type="body" sz="quarter" idx="17"/>
          </p:nvPr>
        </p:nvSpPr>
        <p:spPr>
          <a:xfrm>
            <a:off x="7437120" y="3346269"/>
            <a:ext cx="4177936" cy="258209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8" name="Imagen 7" descr="Logotipo&#10;&#10;Descripción generada automáticamente">
            <a:extLst>
              <a:ext uri="{FF2B5EF4-FFF2-40B4-BE49-F238E27FC236}">
                <a16:creationId xmlns:a16="http://schemas.microsoft.com/office/drawing/2014/main" xmlns="" id="{242238B0-2D79-4ABC-B8E9-07C0FD8077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462974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78971" y="615497"/>
            <a:ext cx="3243942" cy="1528989"/>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4125686" y="0"/>
            <a:ext cx="4103913" cy="6857999"/>
          </a:xfrm>
        </p:spPr>
        <p:txBody>
          <a:bodyPr/>
          <a:lstStyle/>
          <a:p>
            <a:endParaRPr lang="es-ES"/>
          </a:p>
        </p:txBody>
      </p:sp>
      <p:sp>
        <p:nvSpPr>
          <p:cNvPr id="6" name="Marcador de posición de imagen 4">
            <a:extLst>
              <a:ext uri="{FF2B5EF4-FFF2-40B4-BE49-F238E27FC236}">
                <a16:creationId xmlns:a16="http://schemas.microsoft.com/office/drawing/2014/main" xmlns="" id="{4E222587-9B83-4F95-9A3D-1D72EE4BB5A2}"/>
              </a:ext>
            </a:extLst>
          </p:cNvPr>
          <p:cNvSpPr>
            <a:spLocks noGrp="1"/>
          </p:cNvSpPr>
          <p:nvPr>
            <p:ph type="pic" sz="quarter" idx="11"/>
          </p:nvPr>
        </p:nvSpPr>
        <p:spPr>
          <a:xfrm>
            <a:off x="8523514" y="1021080"/>
            <a:ext cx="3657600" cy="2255520"/>
          </a:xfrm>
        </p:spPr>
        <p:txBody>
          <a:bodyPr/>
          <a:lstStyle/>
          <a:p>
            <a:endParaRPr lang="es-ES"/>
          </a:p>
        </p:txBody>
      </p:sp>
      <p:sp>
        <p:nvSpPr>
          <p:cNvPr id="7" name="Marcador de posición de imagen 4">
            <a:extLst>
              <a:ext uri="{FF2B5EF4-FFF2-40B4-BE49-F238E27FC236}">
                <a16:creationId xmlns:a16="http://schemas.microsoft.com/office/drawing/2014/main" xmlns="" id="{158C3FBB-04D9-4351-BD10-6D38D73119C2}"/>
              </a:ext>
            </a:extLst>
          </p:cNvPr>
          <p:cNvSpPr>
            <a:spLocks noGrp="1"/>
          </p:cNvSpPr>
          <p:nvPr>
            <p:ph type="pic" sz="quarter" idx="12"/>
          </p:nvPr>
        </p:nvSpPr>
        <p:spPr>
          <a:xfrm>
            <a:off x="8523514" y="3429001"/>
            <a:ext cx="3657600" cy="2164080"/>
          </a:xfrm>
        </p:spPr>
        <p:txBody>
          <a:bodyPr/>
          <a:lstStyle/>
          <a:p>
            <a:endParaRPr lang="es-ES" dirty="0"/>
          </a:p>
        </p:txBody>
      </p:sp>
      <p:sp>
        <p:nvSpPr>
          <p:cNvPr id="8" name="Marcador de texto 15">
            <a:extLst>
              <a:ext uri="{FF2B5EF4-FFF2-40B4-BE49-F238E27FC236}">
                <a16:creationId xmlns:a16="http://schemas.microsoft.com/office/drawing/2014/main" xmlns="" id="{4EBB11D4-0769-479E-B91A-665E182AC866}"/>
              </a:ext>
            </a:extLst>
          </p:cNvPr>
          <p:cNvSpPr>
            <a:spLocks noGrp="1"/>
          </p:cNvSpPr>
          <p:nvPr>
            <p:ph type="body" sz="quarter" idx="17"/>
          </p:nvPr>
        </p:nvSpPr>
        <p:spPr>
          <a:xfrm>
            <a:off x="478971" y="2556329"/>
            <a:ext cx="3243942" cy="3858306"/>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D66B4FB0-A450-45C3-B370-4F83FB624C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760880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163284" y="505577"/>
            <a:ext cx="5747658"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bg2"/>
                </a:solidFill>
                <a:latin typeface="Arial Black" panose="020B0A04020102020204" pitchFamily="34" charset="0"/>
                <a:ea typeface="+mj-ea"/>
                <a:cs typeface="+mj-cs"/>
              </a:defRPr>
            </a:lvl1pPr>
          </a:lstStyle>
          <a:p>
            <a:r>
              <a:rPr lang="es-ES" dirty="0"/>
              <a:t>HAGA CLIC PARA MODIFICAR EL ESTILO DE TÍTULO DEL PATRÓN</a:t>
            </a:r>
          </a:p>
        </p:txBody>
      </p:sp>
      <p:sp>
        <p:nvSpPr>
          <p:cNvPr id="8" name="Marcador de texto 13">
            <a:extLst>
              <a:ext uri="{FF2B5EF4-FFF2-40B4-BE49-F238E27FC236}">
                <a16:creationId xmlns:a16="http://schemas.microsoft.com/office/drawing/2014/main" xmlns="" id="{CA9A9B4E-D167-4DE0-9019-9A9054EBE229}"/>
              </a:ext>
            </a:extLst>
          </p:cNvPr>
          <p:cNvSpPr>
            <a:spLocks noGrp="1"/>
          </p:cNvSpPr>
          <p:nvPr>
            <p:ph type="body" sz="quarter" idx="15"/>
          </p:nvPr>
        </p:nvSpPr>
        <p:spPr>
          <a:xfrm>
            <a:off x="1" y="5032755"/>
            <a:ext cx="3759199"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0" name="Marcador de texto 13">
            <a:extLst>
              <a:ext uri="{FF2B5EF4-FFF2-40B4-BE49-F238E27FC236}">
                <a16:creationId xmlns:a16="http://schemas.microsoft.com/office/drawing/2014/main" xmlns="" id="{98A6F5AB-2C7F-478E-8E8C-1E4EF73FD3FB}"/>
              </a:ext>
            </a:extLst>
          </p:cNvPr>
          <p:cNvSpPr>
            <a:spLocks noGrp="1"/>
          </p:cNvSpPr>
          <p:nvPr>
            <p:ph type="body" sz="quarter" idx="16"/>
          </p:nvPr>
        </p:nvSpPr>
        <p:spPr>
          <a:xfrm>
            <a:off x="-1" y="3552298"/>
            <a:ext cx="4343401"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1" name="Marcador de texto 13">
            <a:extLst>
              <a:ext uri="{FF2B5EF4-FFF2-40B4-BE49-F238E27FC236}">
                <a16:creationId xmlns:a16="http://schemas.microsoft.com/office/drawing/2014/main" xmlns="" id="{4A858692-26D2-47E1-906B-98F7811A034D}"/>
              </a:ext>
            </a:extLst>
          </p:cNvPr>
          <p:cNvSpPr>
            <a:spLocks noGrp="1"/>
          </p:cNvSpPr>
          <p:nvPr>
            <p:ph type="body" sz="quarter" idx="17"/>
          </p:nvPr>
        </p:nvSpPr>
        <p:spPr>
          <a:xfrm>
            <a:off x="0" y="2071841"/>
            <a:ext cx="5910942"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9" name="Imagen 8" descr="Imagen que contiene dibujo, señal&#10;&#10;Descripción generada automáticamente">
            <a:extLst>
              <a:ext uri="{FF2B5EF4-FFF2-40B4-BE49-F238E27FC236}">
                <a16:creationId xmlns:a16="http://schemas.microsoft.com/office/drawing/2014/main" xmlns="" id="{EC82A3D8-EF87-45BA-8A7A-66B060F01D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xmlns="" id="{DED8BF08-0032-4E38-B735-76B3E7B3235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2901165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6618513" y="920296"/>
            <a:ext cx="5312229"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tx1"/>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174DF5E9-055B-4D7F-A558-E27527DA0D10}"/>
              </a:ext>
            </a:extLst>
          </p:cNvPr>
          <p:cNvSpPr>
            <a:spLocks noGrp="1"/>
          </p:cNvSpPr>
          <p:nvPr>
            <p:ph type="body" sz="quarter" idx="13"/>
          </p:nvPr>
        </p:nvSpPr>
        <p:spPr>
          <a:xfrm>
            <a:off x="6531429" y="2471161"/>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xmlns="" id="{A82EFD79-91F1-4319-8D39-7EBB6BEC7C19}"/>
              </a:ext>
            </a:extLst>
          </p:cNvPr>
          <p:cNvSpPr>
            <a:spLocks noGrp="1"/>
          </p:cNvSpPr>
          <p:nvPr>
            <p:ph type="body" sz="quarter" idx="14"/>
          </p:nvPr>
        </p:nvSpPr>
        <p:spPr>
          <a:xfrm>
            <a:off x="6531429" y="3309308"/>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8" name="Marcador de texto 13">
            <a:extLst>
              <a:ext uri="{FF2B5EF4-FFF2-40B4-BE49-F238E27FC236}">
                <a16:creationId xmlns:a16="http://schemas.microsoft.com/office/drawing/2014/main" xmlns="" id="{CA9A9B4E-D167-4DE0-9019-9A9054EBE229}"/>
              </a:ext>
            </a:extLst>
          </p:cNvPr>
          <p:cNvSpPr>
            <a:spLocks noGrp="1"/>
          </p:cNvSpPr>
          <p:nvPr>
            <p:ph type="body" sz="quarter" idx="15"/>
          </p:nvPr>
        </p:nvSpPr>
        <p:spPr>
          <a:xfrm>
            <a:off x="6531429" y="4107470"/>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xmlns="" id="{6A502C22-7ACD-495C-B0B5-F27DDAAB3D10}"/>
              </a:ext>
            </a:extLst>
          </p:cNvPr>
          <p:cNvSpPr>
            <a:spLocks noGrp="1"/>
          </p:cNvSpPr>
          <p:nvPr>
            <p:ph type="body" sz="quarter" idx="16"/>
          </p:nvPr>
        </p:nvSpPr>
        <p:spPr>
          <a:xfrm>
            <a:off x="6531429" y="4927404"/>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9C5AC8A3-1EFA-4020-964C-888B5FCD0A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31168"/>
            <a:ext cx="1932013" cy="491785"/>
          </a:xfrm>
          <a:prstGeom prst="rect">
            <a:avLst/>
          </a:prstGeom>
        </p:spPr>
      </p:pic>
    </p:spTree>
    <p:extLst>
      <p:ext uri="{BB962C8B-B14F-4D97-AF65-F5344CB8AC3E}">
        <p14:creationId xmlns:p14="http://schemas.microsoft.com/office/powerpoint/2010/main" val="572216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Dos objetos">
    <p:spTree>
      <p:nvGrpSpPr>
        <p:cNvPr id="1" name=""/>
        <p:cNvGrpSpPr/>
        <p:nvPr/>
      </p:nvGrpSpPr>
      <p:grpSpPr>
        <a:xfrm>
          <a:off x="0" y="0"/>
          <a:ext cx="0" cy="0"/>
          <a:chOff x="0" y="0"/>
          <a:chExt cx="0" cy="0"/>
        </a:xfrm>
      </p:grpSpPr>
      <p:sp>
        <p:nvSpPr>
          <p:cNvPr id="15" name="Marcador de texto 15">
            <a:extLst>
              <a:ext uri="{FF2B5EF4-FFF2-40B4-BE49-F238E27FC236}">
                <a16:creationId xmlns:a16="http://schemas.microsoft.com/office/drawing/2014/main" xmlns="" id="{EDD82B36-BF17-4F53-B02C-2D332C18DCBC}"/>
              </a:ext>
            </a:extLst>
          </p:cNvPr>
          <p:cNvSpPr>
            <a:spLocks noGrp="1"/>
          </p:cNvSpPr>
          <p:nvPr>
            <p:ph type="body" sz="quarter" idx="17"/>
          </p:nvPr>
        </p:nvSpPr>
        <p:spPr>
          <a:xfrm>
            <a:off x="478970" y="2569029"/>
            <a:ext cx="3243942" cy="3858306"/>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478971" y="615497"/>
            <a:ext cx="3243941" cy="156890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4615544" y="0"/>
            <a:ext cx="4665616" cy="6857999"/>
          </a:xfrm>
        </p:spPr>
        <p:txBody>
          <a:bodyPr/>
          <a:lstStyle/>
          <a:p>
            <a:endParaRPr lang="es-ES"/>
          </a:p>
        </p:txBody>
      </p:sp>
      <p:sp>
        <p:nvSpPr>
          <p:cNvPr id="8" name="Marcador de texto 13">
            <a:extLst>
              <a:ext uri="{FF2B5EF4-FFF2-40B4-BE49-F238E27FC236}">
                <a16:creationId xmlns:a16="http://schemas.microsoft.com/office/drawing/2014/main" xmlns="" id="{9F397C64-5C3C-42B6-9DA8-563C2C322703}"/>
              </a:ext>
            </a:extLst>
          </p:cNvPr>
          <p:cNvSpPr>
            <a:spLocks noGrp="1"/>
          </p:cNvSpPr>
          <p:nvPr>
            <p:ph type="body" sz="quarter" idx="13"/>
          </p:nvPr>
        </p:nvSpPr>
        <p:spPr>
          <a:xfrm>
            <a:off x="4073966" y="5274232"/>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xmlns="" id="{016B46B9-1A85-413A-96B8-FBDBF68CE655}"/>
              </a:ext>
            </a:extLst>
          </p:cNvPr>
          <p:cNvSpPr>
            <a:spLocks noGrp="1"/>
          </p:cNvSpPr>
          <p:nvPr>
            <p:ph type="body" sz="quarter" idx="14"/>
          </p:nvPr>
        </p:nvSpPr>
        <p:spPr>
          <a:xfrm>
            <a:off x="4073966" y="3586946"/>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3" name="Marcador de texto 13">
            <a:extLst>
              <a:ext uri="{FF2B5EF4-FFF2-40B4-BE49-F238E27FC236}">
                <a16:creationId xmlns:a16="http://schemas.microsoft.com/office/drawing/2014/main" xmlns="" id="{6F8FACAD-CA4D-4DE7-990A-B98F4A2D57D6}"/>
              </a:ext>
            </a:extLst>
          </p:cNvPr>
          <p:cNvSpPr>
            <a:spLocks noGrp="1"/>
          </p:cNvSpPr>
          <p:nvPr>
            <p:ph type="body" sz="quarter" idx="16"/>
          </p:nvPr>
        </p:nvSpPr>
        <p:spPr>
          <a:xfrm>
            <a:off x="8700967" y="3586946"/>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4" name="Imagen 13" descr="Logotipo&#10;&#10;Descripción generada automáticamente">
            <a:extLst>
              <a:ext uri="{FF2B5EF4-FFF2-40B4-BE49-F238E27FC236}">
                <a16:creationId xmlns:a16="http://schemas.microsoft.com/office/drawing/2014/main" xmlns="" id="{1E2B7D5E-96B7-4DDC-9A72-32E45024AE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711872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Dos objetos">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xmlns="" id="{15843F2C-6751-4294-AB2A-0BB7AA011261}"/>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28575"/>
            <a:ext cx="8687915" cy="6953500"/>
          </a:xfrm>
          <a:prstGeom prst="rect">
            <a:avLst/>
          </a:prstGeom>
        </p:spPr>
      </p:pic>
      <p:sp>
        <p:nvSpPr>
          <p:cNvPr id="22" name="Marcador de texto 15">
            <a:extLst>
              <a:ext uri="{FF2B5EF4-FFF2-40B4-BE49-F238E27FC236}">
                <a16:creationId xmlns:a16="http://schemas.microsoft.com/office/drawing/2014/main" xmlns="" id="{3199CCF9-D349-4D15-B18B-00162C10A975}"/>
              </a:ext>
            </a:extLst>
          </p:cNvPr>
          <p:cNvSpPr>
            <a:spLocks noGrp="1"/>
          </p:cNvSpPr>
          <p:nvPr>
            <p:ph type="body" sz="quarter" idx="29"/>
          </p:nvPr>
        </p:nvSpPr>
        <p:spPr>
          <a:xfrm>
            <a:off x="8530245" y="4482172"/>
            <a:ext cx="3251184" cy="1028424"/>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0" name="Marcador de texto 15">
            <a:extLst>
              <a:ext uri="{FF2B5EF4-FFF2-40B4-BE49-F238E27FC236}">
                <a16:creationId xmlns:a16="http://schemas.microsoft.com/office/drawing/2014/main" xmlns="" id="{28522818-9829-4A2D-8CC2-DD8655FE14E5}"/>
              </a:ext>
            </a:extLst>
          </p:cNvPr>
          <p:cNvSpPr>
            <a:spLocks noGrp="1"/>
          </p:cNvSpPr>
          <p:nvPr>
            <p:ph type="body" sz="quarter" idx="27"/>
          </p:nvPr>
        </p:nvSpPr>
        <p:spPr>
          <a:xfrm>
            <a:off x="292796" y="1563849"/>
            <a:ext cx="3251184" cy="620484"/>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9" name="Marcador de texto 15">
            <a:extLst>
              <a:ext uri="{FF2B5EF4-FFF2-40B4-BE49-F238E27FC236}">
                <a16:creationId xmlns:a16="http://schemas.microsoft.com/office/drawing/2014/main" xmlns="" id="{02A627A1-08CB-41A3-833E-1DD5C775CDFA}"/>
              </a:ext>
            </a:extLst>
          </p:cNvPr>
          <p:cNvSpPr>
            <a:spLocks noGrp="1"/>
          </p:cNvSpPr>
          <p:nvPr>
            <p:ph type="body" sz="quarter" idx="10"/>
          </p:nvPr>
        </p:nvSpPr>
        <p:spPr>
          <a:xfrm>
            <a:off x="292796" y="3432914"/>
            <a:ext cx="2917543" cy="303174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2" name="Marcador de texto 2">
            <a:extLst>
              <a:ext uri="{FF2B5EF4-FFF2-40B4-BE49-F238E27FC236}">
                <a16:creationId xmlns:a16="http://schemas.microsoft.com/office/drawing/2014/main" xmlns="" id="{A9521142-0E00-4A34-AB4F-73176F94B0FE}"/>
              </a:ext>
            </a:extLst>
          </p:cNvPr>
          <p:cNvSpPr>
            <a:spLocks noGrp="1"/>
          </p:cNvSpPr>
          <p:nvPr>
            <p:ph type="body" sz="quarter" idx="13" hasCustomPrompt="1"/>
          </p:nvPr>
        </p:nvSpPr>
        <p:spPr>
          <a:xfrm>
            <a:off x="300038" y="296863"/>
            <a:ext cx="5568950" cy="287337"/>
          </a:xfrm>
          <a:prstGeom prst="rect">
            <a:avLst/>
          </a:prstGeom>
        </p:spPr>
        <p:txBody>
          <a:bodyPr>
            <a:noAutofit/>
          </a:bodyPr>
          <a:lstStyle>
            <a:lvl1pPr marL="0" indent="0">
              <a:buNone/>
              <a:defRPr lang="es-ES" sz="2400" kern="1200" dirty="0">
                <a:solidFill>
                  <a:srgbClr val="505050"/>
                </a:solidFill>
                <a:latin typeface="Arial Black" panose="020B0A04020102020204" pitchFamily="34" charset="0"/>
                <a:ea typeface="+mj-ea"/>
                <a:cs typeface="+mj-cs"/>
              </a:defRPr>
            </a:lvl1pPr>
          </a:lstStyle>
          <a:p>
            <a:pPr lvl="0"/>
            <a:r>
              <a:rPr lang="es-ES" dirty="0"/>
              <a:t>TÍTULO DEL PATRÓN</a:t>
            </a:r>
          </a:p>
        </p:txBody>
      </p:sp>
      <p:sp>
        <p:nvSpPr>
          <p:cNvPr id="13" name="Elipse 12">
            <a:extLst>
              <a:ext uri="{FF2B5EF4-FFF2-40B4-BE49-F238E27FC236}">
                <a16:creationId xmlns:a16="http://schemas.microsoft.com/office/drawing/2014/main" xmlns="" id="{8F73B530-774E-4EFF-9C43-0C5F9C2647CA}"/>
              </a:ext>
            </a:extLst>
          </p:cNvPr>
          <p:cNvSpPr/>
          <p:nvPr userDrawn="1"/>
        </p:nvSpPr>
        <p:spPr>
          <a:xfrm>
            <a:off x="3619034" y="1252659"/>
            <a:ext cx="4639056" cy="4639056"/>
          </a:xfrm>
          <a:prstGeom prst="ellipse">
            <a:avLst/>
          </a:prstGeom>
          <a:solidFill>
            <a:srgbClr val="0F1C50">
              <a:alpha val="18824"/>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6785C1"/>
              </a:solidFill>
              <a:latin typeface="+mj-lt"/>
            </a:endParaRPr>
          </a:p>
        </p:txBody>
      </p:sp>
      <p:sp>
        <p:nvSpPr>
          <p:cNvPr id="14" name="Elipse 13">
            <a:extLst>
              <a:ext uri="{FF2B5EF4-FFF2-40B4-BE49-F238E27FC236}">
                <a16:creationId xmlns:a16="http://schemas.microsoft.com/office/drawing/2014/main" xmlns="" id="{A1B512D7-2C0F-4425-806D-87A7B20BCAC8}"/>
              </a:ext>
            </a:extLst>
          </p:cNvPr>
          <p:cNvSpPr/>
          <p:nvPr userDrawn="1"/>
        </p:nvSpPr>
        <p:spPr>
          <a:xfrm>
            <a:off x="4274354" y="1907979"/>
            <a:ext cx="3328416" cy="3328416"/>
          </a:xfrm>
          <a:prstGeom prst="ellipse">
            <a:avLst/>
          </a:prstGeom>
          <a:solidFill>
            <a:srgbClr val="E6B600">
              <a:alpha val="56863"/>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mj-lt"/>
            </a:endParaRPr>
          </a:p>
        </p:txBody>
      </p:sp>
      <p:sp>
        <p:nvSpPr>
          <p:cNvPr id="15" name="Elipse 14">
            <a:extLst>
              <a:ext uri="{FF2B5EF4-FFF2-40B4-BE49-F238E27FC236}">
                <a16:creationId xmlns:a16="http://schemas.microsoft.com/office/drawing/2014/main" xmlns="" id="{E6132464-EC3C-4040-B907-3A0E11314AD2}"/>
              </a:ext>
            </a:extLst>
          </p:cNvPr>
          <p:cNvSpPr/>
          <p:nvPr userDrawn="1"/>
        </p:nvSpPr>
        <p:spPr>
          <a:xfrm>
            <a:off x="5011970" y="2645595"/>
            <a:ext cx="1853184" cy="1853184"/>
          </a:xfrm>
          <a:prstGeom prst="ellipse">
            <a:avLst/>
          </a:prstGeom>
          <a:solidFill>
            <a:srgbClr val="0F1C50"/>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mj-lt"/>
            </a:endParaRPr>
          </a:p>
        </p:txBody>
      </p:sp>
      <p:cxnSp>
        <p:nvCxnSpPr>
          <p:cNvPr id="16" name="Conector recto 15">
            <a:extLst>
              <a:ext uri="{FF2B5EF4-FFF2-40B4-BE49-F238E27FC236}">
                <a16:creationId xmlns:a16="http://schemas.microsoft.com/office/drawing/2014/main" xmlns="" id="{63F3AAF6-5DD6-4699-9510-8D10F6E0B828}"/>
              </a:ext>
            </a:extLst>
          </p:cNvPr>
          <p:cNvCxnSpPr>
            <a:cxnSpLocks/>
          </p:cNvCxnSpPr>
          <p:nvPr userDrawn="1"/>
        </p:nvCxnSpPr>
        <p:spPr>
          <a:xfrm>
            <a:off x="300038" y="2436588"/>
            <a:ext cx="566344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xmlns="" id="{F686270E-508D-46D0-9307-06B1556AA9B9}"/>
              </a:ext>
            </a:extLst>
          </p:cNvPr>
          <p:cNvCxnSpPr>
            <a:cxnSpLocks/>
          </p:cNvCxnSpPr>
          <p:nvPr userDrawn="1"/>
        </p:nvCxnSpPr>
        <p:spPr>
          <a:xfrm>
            <a:off x="6460435" y="5660178"/>
            <a:ext cx="5431528"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xmlns="" id="{DE9C83A8-A844-4752-B412-074D45026249}"/>
              </a:ext>
            </a:extLst>
          </p:cNvPr>
          <p:cNvCxnSpPr>
            <a:cxnSpLocks/>
          </p:cNvCxnSpPr>
          <p:nvPr userDrawn="1"/>
        </p:nvCxnSpPr>
        <p:spPr>
          <a:xfrm>
            <a:off x="5963478" y="3601831"/>
            <a:ext cx="5928485"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24" name="Marcador de texto 2">
            <a:extLst>
              <a:ext uri="{FF2B5EF4-FFF2-40B4-BE49-F238E27FC236}">
                <a16:creationId xmlns:a16="http://schemas.microsoft.com/office/drawing/2014/main" xmlns="" id="{C08C3BF8-FC5E-4AE8-A730-AFA48BD3AD1A}"/>
              </a:ext>
            </a:extLst>
          </p:cNvPr>
          <p:cNvSpPr>
            <a:spLocks noGrp="1"/>
          </p:cNvSpPr>
          <p:nvPr>
            <p:ph type="body" sz="quarter" idx="21" hasCustomPrompt="1"/>
          </p:nvPr>
        </p:nvSpPr>
        <p:spPr>
          <a:xfrm>
            <a:off x="8530245" y="4006146"/>
            <a:ext cx="3243942" cy="311514"/>
          </a:xfrm>
          <a:prstGeom prst="rect">
            <a:avLst/>
          </a:prstGeom>
        </p:spPr>
        <p:txBody>
          <a:bodyPr/>
          <a:lstStyle>
            <a:lvl1pPr marL="0" indent="0">
              <a:buNone/>
              <a:defRPr lang="es-ES" sz="1800" b="1" kern="1200" dirty="0">
                <a:solidFill>
                  <a:srgbClr val="505050"/>
                </a:solidFill>
                <a:latin typeface="Arial Black" panose="020B0A04020102020204" pitchFamily="34" charset="0"/>
                <a:ea typeface="+mn-ea"/>
                <a:cs typeface="Arial" panose="020B0604020202020204" pitchFamily="34" charset="0"/>
              </a:defRPr>
            </a:lvl1pPr>
          </a:lstStyle>
          <a:p>
            <a:pPr lvl="0"/>
            <a:r>
              <a:rPr lang="es-ES" dirty="0"/>
              <a:t>TÍTULO</a:t>
            </a:r>
          </a:p>
        </p:txBody>
      </p:sp>
      <p:sp>
        <p:nvSpPr>
          <p:cNvPr id="26" name="Título 1">
            <a:extLst>
              <a:ext uri="{FF2B5EF4-FFF2-40B4-BE49-F238E27FC236}">
                <a16:creationId xmlns:a16="http://schemas.microsoft.com/office/drawing/2014/main" xmlns="" id="{BE2CECCB-7680-472D-AC79-7CA7DC94CB3B}"/>
              </a:ext>
            </a:extLst>
          </p:cNvPr>
          <p:cNvSpPr>
            <a:spLocks noGrp="1"/>
          </p:cNvSpPr>
          <p:nvPr>
            <p:ph type="title" hasCustomPrompt="1"/>
          </p:nvPr>
        </p:nvSpPr>
        <p:spPr>
          <a:xfrm>
            <a:off x="300038" y="909196"/>
            <a:ext cx="3243942" cy="513130"/>
          </a:xfrm>
          <a:prstGeom prst="rect">
            <a:avLst/>
          </a:prstGeom>
        </p:spPr>
        <p:txBody>
          <a:bodyPr>
            <a:normAutofit/>
          </a:bodyPr>
          <a:lstStyle>
            <a:lvl1pPr algn="l" rtl="0" fontAlgn="base">
              <a:lnSpc>
                <a:spcPct val="90000"/>
              </a:lnSpc>
              <a:spcBef>
                <a:spcPct val="0"/>
              </a:spcBef>
              <a:spcAft>
                <a:spcPct val="0"/>
              </a:spcAft>
              <a:defRPr lang="es-ES" sz="1600" kern="1200" dirty="0">
                <a:solidFill>
                  <a:srgbClr val="505050"/>
                </a:solidFill>
                <a:latin typeface="Arial Black" panose="020B0A04020102020204" pitchFamily="34" charset="0"/>
                <a:ea typeface="+mj-ea"/>
                <a:cs typeface="+mj-cs"/>
              </a:defRPr>
            </a:lvl1pPr>
          </a:lstStyle>
          <a:p>
            <a:r>
              <a:rPr lang="es-ES" dirty="0"/>
              <a:t>TÍTULO</a:t>
            </a:r>
          </a:p>
        </p:txBody>
      </p:sp>
      <p:sp>
        <p:nvSpPr>
          <p:cNvPr id="33" name="Marcador de texto 2">
            <a:extLst>
              <a:ext uri="{FF2B5EF4-FFF2-40B4-BE49-F238E27FC236}">
                <a16:creationId xmlns:a16="http://schemas.microsoft.com/office/drawing/2014/main" xmlns="" id="{382D4FFD-A997-4029-A30E-69950362B288}"/>
              </a:ext>
            </a:extLst>
          </p:cNvPr>
          <p:cNvSpPr>
            <a:spLocks noGrp="1"/>
          </p:cNvSpPr>
          <p:nvPr>
            <p:ph type="body" sz="quarter" idx="25" hasCustomPrompt="1"/>
          </p:nvPr>
        </p:nvSpPr>
        <p:spPr>
          <a:xfrm>
            <a:off x="8530245" y="1077715"/>
            <a:ext cx="3243942" cy="311514"/>
          </a:xfrm>
          <a:prstGeom prst="rect">
            <a:avLst/>
          </a:prstGeom>
        </p:spPr>
        <p:txBody>
          <a:bodyPr/>
          <a:lstStyle>
            <a:lvl1pPr marL="0" indent="0">
              <a:buNone/>
              <a:defRPr lang="es-ES" sz="1800" b="1" kern="1200" dirty="0">
                <a:solidFill>
                  <a:srgbClr val="505050"/>
                </a:solidFill>
                <a:latin typeface="Arial Black" panose="020B0A04020102020204" pitchFamily="34" charset="0"/>
                <a:ea typeface="+mn-ea"/>
                <a:cs typeface="Arial" panose="020B0604020202020204" pitchFamily="34" charset="0"/>
              </a:defRPr>
            </a:lvl1pPr>
          </a:lstStyle>
          <a:p>
            <a:pPr lvl="0"/>
            <a:r>
              <a:rPr lang="es-ES" dirty="0"/>
              <a:t>TÍTULO</a:t>
            </a:r>
          </a:p>
        </p:txBody>
      </p:sp>
      <p:sp>
        <p:nvSpPr>
          <p:cNvPr id="21" name="Marcador de texto 15">
            <a:extLst>
              <a:ext uri="{FF2B5EF4-FFF2-40B4-BE49-F238E27FC236}">
                <a16:creationId xmlns:a16="http://schemas.microsoft.com/office/drawing/2014/main" xmlns="" id="{35340808-BB2A-4905-A193-B527DBCEF891}"/>
              </a:ext>
            </a:extLst>
          </p:cNvPr>
          <p:cNvSpPr>
            <a:spLocks noGrp="1"/>
          </p:cNvSpPr>
          <p:nvPr>
            <p:ph type="body" sz="quarter" idx="28"/>
          </p:nvPr>
        </p:nvSpPr>
        <p:spPr>
          <a:xfrm>
            <a:off x="8530245" y="1563848"/>
            <a:ext cx="3251184" cy="1747153"/>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25" name="Imagen 24" descr="Logotipo&#10;&#10;Descripción generada automáticamente">
            <a:extLst>
              <a:ext uri="{FF2B5EF4-FFF2-40B4-BE49-F238E27FC236}">
                <a16:creationId xmlns:a16="http://schemas.microsoft.com/office/drawing/2014/main" xmlns="" id="{56315EC1-7DD2-483A-B46C-62635B84DB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021187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os objetos">
    <p:spTree>
      <p:nvGrpSpPr>
        <p:cNvPr id="1" name=""/>
        <p:cNvGrpSpPr/>
        <p:nvPr/>
      </p:nvGrpSpPr>
      <p:grpSpPr>
        <a:xfrm>
          <a:off x="0" y="0"/>
          <a:ext cx="0" cy="0"/>
          <a:chOff x="0" y="0"/>
          <a:chExt cx="0" cy="0"/>
        </a:xfrm>
      </p:grpSpPr>
      <p:pic>
        <p:nvPicPr>
          <p:cNvPr id="17" name="Imagen 16" descr="Una persona hablando por teléfono celular&#10;&#10;Descripción generada automáticamente con confianza media">
            <a:extLst>
              <a:ext uri="{FF2B5EF4-FFF2-40B4-BE49-F238E27FC236}">
                <a16:creationId xmlns:a16="http://schemas.microsoft.com/office/drawing/2014/main" xmlns="" id="{7130AD47-6430-401A-B46F-16F4F24898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6261" b="12367"/>
          <a:stretch/>
        </p:blipFill>
        <p:spPr>
          <a:xfrm>
            <a:off x="-631022" y="-1"/>
            <a:ext cx="12823022" cy="6953501"/>
          </a:xfrm>
          <a:prstGeom prst="rect">
            <a:avLst/>
          </a:prstGeom>
        </p:spPr>
      </p:pic>
      <p:pic>
        <p:nvPicPr>
          <p:cNvPr id="8" name="Imagen 7">
            <a:extLst>
              <a:ext uri="{FF2B5EF4-FFF2-40B4-BE49-F238E27FC236}">
                <a16:creationId xmlns:a16="http://schemas.microsoft.com/office/drawing/2014/main" xmlns="" id="{58423184-2A25-42BD-BDF1-18ED01219C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022" y="-18127"/>
            <a:ext cx="12192000" cy="6876127"/>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xmlns="" id="{FE08DC19-9B01-40D4-BA18-C7E0F0844C7F}"/>
              </a:ext>
            </a:extLst>
          </p:cNvPr>
          <p:cNvPicPr>
            <a:picLocks noChangeAspect="1"/>
          </p:cNvPicPr>
          <p:nvPr userDrawn="1"/>
        </p:nvPicPr>
        <p:blipFill>
          <a:blip r:embed="rId4">
            <a:alphaModFix amt="35000"/>
            <a:extLst>
              <a:ext uri="{28A0092B-C50C-407E-A947-70E740481C1C}">
                <a14:useLocalDpi xmlns:a14="http://schemas.microsoft.com/office/drawing/2010/main" val="0"/>
              </a:ext>
            </a:extLst>
          </a:blip>
          <a:stretch>
            <a:fillRect/>
          </a:stretch>
        </p:blipFill>
        <p:spPr>
          <a:xfrm>
            <a:off x="-631022" y="0"/>
            <a:ext cx="8687915" cy="6953500"/>
          </a:xfrm>
          <a:prstGeom prst="rect">
            <a:avLst/>
          </a:prstGeom>
        </p:spPr>
      </p:pic>
      <p:sp>
        <p:nvSpPr>
          <p:cNvPr id="15" name="object 15">
            <a:extLst>
              <a:ext uri="{FF2B5EF4-FFF2-40B4-BE49-F238E27FC236}">
                <a16:creationId xmlns:a16="http://schemas.microsoft.com/office/drawing/2014/main" xmlns="" id="{929FC511-1474-4D2B-AB32-44647DF2E59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
        <p:nvSpPr>
          <p:cNvPr id="2" name="Título 1"/>
          <p:cNvSpPr>
            <a:spLocks noGrp="1"/>
          </p:cNvSpPr>
          <p:nvPr userDrawn="1">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s-ES" dirty="0"/>
              <a:t>HAGA CLIC PARA MODIFICAR EL ESTILO </a:t>
            </a:r>
            <a:br>
              <a:rPr lang="es-ES" dirty="0"/>
            </a:br>
            <a:r>
              <a:rPr lang="es-ES" dirty="0"/>
              <a:t>DE TÍTULO DEL</a:t>
            </a:r>
            <a:br>
              <a:rPr lang="es-ES" dirty="0"/>
            </a:br>
            <a:endParaRPr lang="es-ES" dirty="0"/>
          </a:p>
        </p:txBody>
      </p:sp>
    </p:spTree>
    <p:extLst>
      <p:ext uri="{BB962C8B-B14F-4D97-AF65-F5344CB8AC3E}">
        <p14:creationId xmlns:p14="http://schemas.microsoft.com/office/powerpoint/2010/main" val="4213975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Dos objetos">
    <p:spTree>
      <p:nvGrpSpPr>
        <p:cNvPr id="1" name=""/>
        <p:cNvGrpSpPr/>
        <p:nvPr/>
      </p:nvGrpSpPr>
      <p:grpSpPr>
        <a:xfrm>
          <a:off x="0" y="0"/>
          <a:ext cx="0" cy="0"/>
          <a:chOff x="0" y="0"/>
          <a:chExt cx="0" cy="0"/>
        </a:xfrm>
      </p:grpSpPr>
      <p:pic>
        <p:nvPicPr>
          <p:cNvPr id="10" name="Marcador de posición de imagen 5" descr="Un hombre sentado frente a una pantalla&#10;&#10;Descripción generada automáticamente con confianza media">
            <a:extLst>
              <a:ext uri="{FF2B5EF4-FFF2-40B4-BE49-F238E27FC236}">
                <a16:creationId xmlns:a16="http://schemas.microsoft.com/office/drawing/2014/main" xmlns="" id="{8E876FD2-5151-4686-97B8-B0A9D0033987}"/>
              </a:ext>
            </a:extLst>
          </p:cNvPr>
          <p:cNvPicPr>
            <a:picLocks noChangeAspect="1"/>
          </p:cNvPicPr>
          <p:nvPr userDrawn="1"/>
        </p:nvPicPr>
        <p:blipFill>
          <a:blip r:embed="rId2">
            <a:extLst>
              <a:ext uri="{28A0092B-C50C-407E-A947-70E740481C1C}">
                <a14:useLocalDpi xmlns:a14="http://schemas.microsoft.com/office/drawing/2010/main" val="0"/>
              </a:ext>
            </a:extLst>
          </a:blip>
          <a:srcRect t="49" b="49"/>
          <a:stretch>
            <a:fillRect/>
          </a:stretch>
        </p:blipFill>
        <p:spPr>
          <a:xfrm>
            <a:off x="11201" y="0"/>
            <a:ext cx="12172950" cy="6847765"/>
          </a:xfrm>
          <a:prstGeom prst="rect">
            <a:avLst/>
          </a:prstGeom>
        </p:spPr>
      </p:pic>
      <p:pic>
        <p:nvPicPr>
          <p:cNvPr id="11" name="Imagen 10">
            <a:extLst>
              <a:ext uri="{FF2B5EF4-FFF2-40B4-BE49-F238E27FC236}">
                <a16:creationId xmlns:a16="http://schemas.microsoft.com/office/drawing/2014/main" xmlns="" id="{ADDE2495-76C9-4828-8800-658F56E79D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781800" y="-1269"/>
            <a:ext cx="5410200" cy="6923119"/>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xmlns="" id="{FE08DC19-9B01-40D4-BA18-C7E0F0844C7F}"/>
              </a:ext>
            </a:extLst>
          </p:cNvPr>
          <p:cNvPicPr>
            <a:picLocks noChangeAspect="1"/>
          </p:cNvPicPr>
          <p:nvPr userDrawn="1"/>
        </p:nvPicPr>
        <p:blipFill>
          <a:blip r:embed="rId4">
            <a:alphaModFix amt="35000"/>
            <a:extLst>
              <a:ext uri="{28A0092B-C50C-407E-A947-70E740481C1C}">
                <a14:useLocalDpi xmlns:a14="http://schemas.microsoft.com/office/drawing/2010/main" val="0"/>
              </a:ext>
            </a:extLst>
          </a:blip>
          <a:stretch>
            <a:fillRect/>
          </a:stretch>
        </p:blipFill>
        <p:spPr>
          <a:xfrm>
            <a:off x="24249" y="-105735"/>
            <a:ext cx="8687915" cy="6953500"/>
          </a:xfrm>
          <a:prstGeom prst="rect">
            <a:avLst/>
          </a:prstGeom>
        </p:spPr>
      </p:pic>
      <p:sp>
        <p:nvSpPr>
          <p:cNvPr id="2" name="Título 1"/>
          <p:cNvSpPr>
            <a:spLocks noGrp="1"/>
          </p:cNvSpPr>
          <p:nvPr>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s-ES" dirty="0"/>
              <a:t>HAGA CLIC PARA MODIFICAR EL ESTILO </a:t>
            </a:r>
            <a:br>
              <a:rPr lang="es-ES" dirty="0"/>
            </a:br>
            <a:r>
              <a:rPr lang="es-ES" dirty="0"/>
              <a:t>DE TÍTULO DEL</a:t>
            </a:r>
            <a:br>
              <a:rPr lang="es-ES" dirty="0"/>
            </a:br>
            <a:endParaRPr lang="es-ES" dirty="0"/>
          </a:p>
        </p:txBody>
      </p:sp>
      <p:sp>
        <p:nvSpPr>
          <p:cNvPr id="17" name="object 15">
            <a:extLst>
              <a:ext uri="{FF2B5EF4-FFF2-40B4-BE49-F238E27FC236}">
                <a16:creationId xmlns:a16="http://schemas.microsoft.com/office/drawing/2014/main" xmlns="" id="{E94BD247-19FA-4F16-9E9D-BBE068E6BEE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84899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pic>
        <p:nvPicPr>
          <p:cNvPr id="6" name="Imagen 5" descr="Imagen borrosa de una persona&#10;&#10;Descripción generada automáticamente con confianza baja">
            <a:extLst>
              <a:ext uri="{FF2B5EF4-FFF2-40B4-BE49-F238E27FC236}">
                <a16:creationId xmlns:a16="http://schemas.microsoft.com/office/drawing/2014/main" xmlns="" id="{9B87BEAE-8AEE-4297-B088-A7A832E7A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pic>
        <p:nvPicPr>
          <p:cNvPr id="7" name="Imagen 6">
            <a:extLst>
              <a:ext uri="{FF2B5EF4-FFF2-40B4-BE49-F238E27FC236}">
                <a16:creationId xmlns:a16="http://schemas.microsoft.com/office/drawing/2014/main" xmlns="" id="{3BF6233B-3FD4-494C-A9C8-A89069F65C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9" name="object 14">
            <a:extLst>
              <a:ext uri="{FF2B5EF4-FFF2-40B4-BE49-F238E27FC236}">
                <a16:creationId xmlns:a16="http://schemas.microsoft.com/office/drawing/2014/main" xmlns="" id="{512755E5-F5F5-4BB3-A275-F3FD19E96561}"/>
              </a:ext>
            </a:extLst>
          </p:cNvPr>
          <p:cNvSpPr/>
          <p:nvPr userDrawn="1"/>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pic>
        <p:nvPicPr>
          <p:cNvPr id="11" name="Imagen 10" descr="Dibujo de un edificio&#10;&#10;Descripción generada automáticamente con confianza media">
            <a:extLst>
              <a:ext uri="{FF2B5EF4-FFF2-40B4-BE49-F238E27FC236}">
                <a16:creationId xmlns:a16="http://schemas.microsoft.com/office/drawing/2014/main" xmlns="" id="{611FE49D-7EF9-420D-AD53-61DD3734792F}"/>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7153" y="-4128"/>
            <a:ext cx="8687915" cy="6953500"/>
          </a:xfrm>
          <a:prstGeom prst="rect">
            <a:avLst/>
          </a:prstGeom>
        </p:spPr>
      </p:pic>
      <p:sp>
        <p:nvSpPr>
          <p:cNvPr id="12" name="Título de la presentación"/>
          <p:cNvSpPr txBox="1">
            <a:spLocks noGrp="1"/>
          </p:cNvSpPr>
          <p:nvPr>
            <p:ph type="title" hasCustomPrompt="1"/>
          </p:nvPr>
        </p:nvSpPr>
        <p:spPr>
          <a:xfrm>
            <a:off x="853620" y="2862965"/>
            <a:ext cx="6254752" cy="1684304"/>
          </a:xfrm>
          <a:prstGeom prst="rect">
            <a:avLst/>
          </a:prstGeom>
        </p:spPr>
        <p:txBody>
          <a:bodyPr anchor="b">
            <a:noAutofit/>
          </a:bodyPr>
          <a:lstStyle>
            <a:lvl1pPr>
              <a:defRPr sz="3600" b="1" spc="-116">
                <a:solidFill>
                  <a:schemeClr val="bg1"/>
                </a:solidFill>
                <a:latin typeface="Arial Black" panose="020B0A04020102020204" pitchFamily="34" charset="0"/>
              </a:defRPr>
            </a:lvl1pPr>
          </a:lstStyle>
          <a:p>
            <a:r>
              <a:rPr lang="es-ES" dirty="0"/>
              <a:t>HAGA CLIC PARA MODIFICAR EL ESTILO DE TÍTULO DEL PATRÓN</a:t>
            </a:r>
          </a:p>
        </p:txBody>
      </p:sp>
      <p:sp>
        <p:nvSpPr>
          <p:cNvPr id="8" name="object 15">
            <a:extLst>
              <a:ext uri="{FF2B5EF4-FFF2-40B4-BE49-F238E27FC236}">
                <a16:creationId xmlns:a16="http://schemas.microsoft.com/office/drawing/2014/main" xmlns="" id="{BC70643F-E61B-412A-BCD8-9C4426C7E6E7}"/>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440367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048498" y="1093095"/>
            <a:ext cx="430530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4" name="Marcador de contenido 3"/>
          <p:cNvSpPr>
            <a:spLocks noGrp="1"/>
          </p:cNvSpPr>
          <p:nvPr>
            <p:ph sz="half" idx="2"/>
          </p:nvPr>
        </p:nvSpPr>
        <p:spPr>
          <a:xfrm>
            <a:off x="7048498" y="2553595"/>
            <a:ext cx="4305302" cy="2986072"/>
          </a:xfrm>
          <a:prstGeom prst="rect">
            <a:avLst/>
          </a:prstGeom>
        </p:spPr>
        <p:txBody>
          <a:bodyPr>
            <a:normAutofit/>
          </a:bodyPr>
          <a:lstStyle>
            <a:lvl1pPr marL="0" indent="0">
              <a:buFontTx/>
              <a:buNone/>
              <a:defRPr sz="1800">
                <a:solidFill>
                  <a:srgbClr val="505050"/>
                </a:solidFill>
              </a:defRPr>
            </a:lvl1pPr>
            <a:lvl2pPr marL="457200" indent="0">
              <a:buFontTx/>
              <a:buNone/>
              <a:defRPr sz="2000">
                <a:solidFill>
                  <a:srgbClr val="505050"/>
                </a:solidFill>
              </a:defRPr>
            </a:lvl2pPr>
            <a:lvl3pPr marL="914400" indent="0">
              <a:buFontTx/>
              <a:buNone/>
              <a:defRPr sz="18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dirty="0"/>
              <a:t>Haga clic para modificar los estilos de texto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6335713" cy="6857999"/>
          </a:xfrm>
        </p:spPr>
        <p:txBody>
          <a:bodyPr/>
          <a:lstStyle/>
          <a:p>
            <a:endParaRPr lang="es-ES"/>
          </a:p>
        </p:txBody>
      </p:sp>
      <p:pic>
        <p:nvPicPr>
          <p:cNvPr id="9" name="Imagen 8" descr="Logotipo&#10;&#10;Descripción generada automáticamente">
            <a:extLst>
              <a:ext uri="{FF2B5EF4-FFF2-40B4-BE49-F238E27FC236}">
                <a16:creationId xmlns:a16="http://schemas.microsoft.com/office/drawing/2014/main" xmlns="" id="{EA50A88D-DE79-4AF5-84CB-330A2632EC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902153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727529" y="1247198"/>
            <a:ext cx="503827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tx1"/>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174DF5E9-055B-4D7F-A558-E27527DA0D10}"/>
              </a:ext>
            </a:extLst>
          </p:cNvPr>
          <p:cNvSpPr>
            <a:spLocks noGrp="1"/>
          </p:cNvSpPr>
          <p:nvPr>
            <p:ph type="body" sz="quarter" idx="13"/>
          </p:nvPr>
        </p:nvSpPr>
        <p:spPr>
          <a:xfrm>
            <a:off x="727529" y="2773580"/>
            <a:ext cx="5038271" cy="3713739"/>
          </a:xfrm>
          <a:no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8" name="Imagen 7" descr="Imagen que contiene dibujo, señal&#10;&#10;Descripción generada automáticamente">
            <a:extLst>
              <a:ext uri="{FF2B5EF4-FFF2-40B4-BE49-F238E27FC236}">
                <a16:creationId xmlns:a16="http://schemas.microsoft.com/office/drawing/2014/main" xmlns="" id="{1A2C4E82-BE49-42CC-9A65-7E1A5A56A9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9" name="Marcador de posición de imagen 4" descr="Imagen que contiene Interfaz de usuario gráfica&#10;&#10;Descripción generada automáticamente">
            <a:extLst>
              <a:ext uri="{FF2B5EF4-FFF2-40B4-BE49-F238E27FC236}">
                <a16:creationId xmlns:a16="http://schemas.microsoft.com/office/drawing/2014/main" xmlns="" id="{74269998-C94B-422E-A78A-DF85C688357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2360007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sp>
        <p:nvSpPr>
          <p:cNvPr id="6" name="Marcador de texto 15">
            <a:extLst>
              <a:ext uri="{FF2B5EF4-FFF2-40B4-BE49-F238E27FC236}">
                <a16:creationId xmlns:a16="http://schemas.microsoft.com/office/drawing/2014/main" xmlns="" id="{6E85101A-A813-46AD-8272-8E594617E952}"/>
              </a:ext>
            </a:extLst>
          </p:cNvPr>
          <p:cNvSpPr>
            <a:spLocks noGrp="1"/>
          </p:cNvSpPr>
          <p:nvPr>
            <p:ph type="body" sz="quarter" idx="17"/>
          </p:nvPr>
        </p:nvSpPr>
        <p:spPr>
          <a:xfrm>
            <a:off x="381000" y="1953087"/>
            <a:ext cx="11538857" cy="1982099"/>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381001" y="252300"/>
            <a:ext cx="5715000" cy="716530"/>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4234543"/>
            <a:ext cx="12192000" cy="2623457"/>
          </a:xfrm>
        </p:spPr>
        <p:txBody>
          <a:bodyPr/>
          <a:lstStyle/>
          <a:p>
            <a:endParaRPr lang="es-ES"/>
          </a:p>
        </p:txBody>
      </p:sp>
      <p:pic>
        <p:nvPicPr>
          <p:cNvPr id="8" name="Imagen 7" descr="Logotipo&#10;&#10;Descripción generada automáticamente">
            <a:extLst>
              <a:ext uri="{FF2B5EF4-FFF2-40B4-BE49-F238E27FC236}">
                <a16:creationId xmlns:a16="http://schemas.microsoft.com/office/drawing/2014/main" xmlns="" id="{293F5F4C-88E1-4BAA-B5A5-B5EEEA7757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41621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sp>
        <p:nvSpPr>
          <p:cNvPr id="8" name="Marcador de texto 15">
            <a:extLst>
              <a:ext uri="{FF2B5EF4-FFF2-40B4-BE49-F238E27FC236}">
                <a16:creationId xmlns:a16="http://schemas.microsoft.com/office/drawing/2014/main" xmlns="" id="{2663447C-D565-4A2B-A356-20119B48AC98}"/>
              </a:ext>
            </a:extLst>
          </p:cNvPr>
          <p:cNvSpPr>
            <a:spLocks noGrp="1"/>
          </p:cNvSpPr>
          <p:nvPr>
            <p:ph type="body" sz="quarter" idx="17"/>
          </p:nvPr>
        </p:nvSpPr>
        <p:spPr>
          <a:xfrm>
            <a:off x="381000" y="1311729"/>
            <a:ext cx="11612880" cy="211727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3708400"/>
            <a:ext cx="12192000" cy="3149599"/>
          </a:xfrm>
        </p:spPr>
        <p:txBody>
          <a:bodyPr>
            <a:normAutofit/>
          </a:bodyPr>
          <a:lstStyle>
            <a:lvl1pPr>
              <a:defRPr sz="900">
                <a:solidFill>
                  <a:schemeClr val="tx1"/>
                </a:solidFill>
              </a:defRPr>
            </a:lvl1pPr>
          </a:lstStyle>
          <a:p>
            <a:endParaRPr lang="es-ES"/>
          </a:p>
        </p:txBody>
      </p:sp>
      <p:sp>
        <p:nvSpPr>
          <p:cNvPr id="2" name="Título 1"/>
          <p:cNvSpPr>
            <a:spLocks noGrp="1"/>
          </p:cNvSpPr>
          <p:nvPr>
            <p:ph type="title" hasCustomPrompt="1"/>
          </p:nvPr>
        </p:nvSpPr>
        <p:spPr>
          <a:xfrm>
            <a:off x="381001" y="252300"/>
            <a:ext cx="6644640" cy="716530"/>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8F3AC077-4003-4855-98A4-99A34EA1B78A}"/>
              </a:ext>
            </a:extLst>
          </p:cNvPr>
          <p:cNvSpPr>
            <a:spLocks noGrp="1"/>
          </p:cNvSpPr>
          <p:nvPr>
            <p:ph type="body" sz="quarter" idx="13"/>
          </p:nvPr>
        </p:nvSpPr>
        <p:spPr>
          <a:xfrm>
            <a:off x="472609" y="3149600"/>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xmlns="" id="{CD2F57A0-4775-4EA2-A651-FBD57B2B80C7}"/>
              </a:ext>
            </a:extLst>
          </p:cNvPr>
          <p:cNvSpPr>
            <a:spLocks noGrp="1"/>
          </p:cNvSpPr>
          <p:nvPr>
            <p:ph type="body" sz="quarter" idx="14"/>
          </p:nvPr>
        </p:nvSpPr>
        <p:spPr>
          <a:xfrm>
            <a:off x="3169557" y="3149600"/>
            <a:ext cx="2514600" cy="1480250"/>
          </a:xfrm>
          <a:solidFill>
            <a:srgbClr val="6785C1">
              <a:alpha val="89804"/>
            </a:srgbClr>
          </a:solidFill>
        </p:spPr>
        <p:txBody>
          <a:bodyPr vert="horz" lIns="91440" tIns="45720" rIns="91440" bIns="45720" rtlCol="0">
            <a:noAutofit/>
          </a:bodyPr>
          <a:lstStyle>
            <a:lvl1pPr>
              <a:defRPr lang="es-ES" sz="1800" dirty="0">
                <a:solidFill>
                  <a:schemeClr val="bg1"/>
                </a:solidFill>
                <a:latin typeface="Arial Black" panose="020B0A04020102020204" pitchFamily="34" charset="0"/>
              </a:defRPr>
            </a:lvl1pPr>
          </a:lstStyle>
          <a:p>
            <a:pPr marL="0" lvl="0" indent="0">
              <a:buNone/>
            </a:pPr>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A6E06D00-FCBC-40D0-B3F0-FFD96A1AC7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61690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Dibujo de un edificio&#10;&#10;Descripción generada automáticamente con confianza media">
            <a:extLst>
              <a:ext uri="{FF2B5EF4-FFF2-40B4-BE49-F238E27FC236}">
                <a16:creationId xmlns:a16="http://schemas.microsoft.com/office/drawing/2014/main" xmlns="" id="{E0EA1D1B-F5E2-46D3-A6E1-F97EF791DEE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28575"/>
            <a:ext cx="8687915" cy="6953500"/>
          </a:xfrm>
          <a:prstGeom prst="rect">
            <a:avLst/>
          </a:prstGeom>
        </p:spPr>
      </p:pic>
      <p:sp>
        <p:nvSpPr>
          <p:cNvPr id="14" name="Título 1">
            <a:extLst>
              <a:ext uri="{FF2B5EF4-FFF2-40B4-BE49-F238E27FC236}">
                <a16:creationId xmlns:a16="http://schemas.microsoft.com/office/drawing/2014/main" xmlns="" id="{F2D8DA50-E13D-465D-8BEE-70F834E75E8D}"/>
              </a:ext>
            </a:extLst>
          </p:cNvPr>
          <p:cNvSpPr>
            <a:spLocks noGrp="1"/>
          </p:cNvSpPr>
          <p:nvPr>
            <p:ph type="title" hasCustomPrompt="1"/>
          </p:nvPr>
        </p:nvSpPr>
        <p:spPr>
          <a:xfrm>
            <a:off x="380999" y="252299"/>
            <a:ext cx="6827521"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16" name="Marcador de texto 15">
            <a:extLst>
              <a:ext uri="{FF2B5EF4-FFF2-40B4-BE49-F238E27FC236}">
                <a16:creationId xmlns:a16="http://schemas.microsoft.com/office/drawing/2014/main" xmlns="" id="{71D5AB6B-81C7-4BE2-9222-349DEED2B49A}"/>
              </a:ext>
            </a:extLst>
          </p:cNvPr>
          <p:cNvSpPr>
            <a:spLocks noGrp="1"/>
          </p:cNvSpPr>
          <p:nvPr>
            <p:ph type="body" sz="quarter" idx="10"/>
          </p:nvPr>
        </p:nvSpPr>
        <p:spPr>
          <a:xfrm>
            <a:off x="380999" y="1667441"/>
            <a:ext cx="11539538" cy="442264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8" name="Imagen 7" descr="Logotipo&#10;&#10;Descripción generada automáticamente">
            <a:extLst>
              <a:ext uri="{FF2B5EF4-FFF2-40B4-BE49-F238E27FC236}">
                <a16:creationId xmlns:a16="http://schemas.microsoft.com/office/drawing/2014/main" xmlns="" id="{CF47B0E5-89CD-4E47-8C8E-146F286B9E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7844" y="281027"/>
            <a:ext cx="1932013" cy="491785"/>
          </a:xfrm>
          <a:prstGeom prst="rect">
            <a:avLst/>
          </a:prstGeom>
        </p:spPr>
      </p:pic>
    </p:spTree>
    <p:extLst>
      <p:ext uri="{BB962C8B-B14F-4D97-AF65-F5344CB8AC3E}">
        <p14:creationId xmlns:p14="http://schemas.microsoft.com/office/powerpoint/2010/main" val="428255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xmlns="" id="{F2D8DA50-E13D-465D-8BEE-70F834E75E8D}"/>
              </a:ext>
            </a:extLst>
          </p:cNvPr>
          <p:cNvSpPr>
            <a:spLocks noGrp="1"/>
          </p:cNvSpPr>
          <p:nvPr>
            <p:ph type="title" hasCustomPrompt="1"/>
          </p:nvPr>
        </p:nvSpPr>
        <p:spPr>
          <a:xfrm>
            <a:off x="380999" y="252299"/>
            <a:ext cx="7941357"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8" name="Marcador de posición de imagen 4">
            <a:extLst>
              <a:ext uri="{FF2B5EF4-FFF2-40B4-BE49-F238E27FC236}">
                <a16:creationId xmlns:a16="http://schemas.microsoft.com/office/drawing/2014/main" xmlns="" id="{48B3F2D3-3775-4569-B756-41407686E7B7}"/>
              </a:ext>
            </a:extLst>
          </p:cNvPr>
          <p:cNvSpPr>
            <a:spLocks noGrp="1"/>
          </p:cNvSpPr>
          <p:nvPr>
            <p:ph type="pic" sz="quarter" idx="10"/>
          </p:nvPr>
        </p:nvSpPr>
        <p:spPr>
          <a:xfrm>
            <a:off x="0" y="3984171"/>
            <a:ext cx="12192000" cy="2873829"/>
          </a:xfrm>
        </p:spPr>
        <p:txBody>
          <a:bodyPr/>
          <a:lstStyle>
            <a:lvl1pPr marL="0" indent="0">
              <a:buFontTx/>
              <a:buNone/>
              <a:defRPr/>
            </a:lvl1pPr>
          </a:lstStyle>
          <a:p>
            <a:endParaRPr lang="es-ES" dirty="0"/>
          </a:p>
        </p:txBody>
      </p:sp>
      <p:cxnSp>
        <p:nvCxnSpPr>
          <p:cNvPr id="11" name="Conector recto 10">
            <a:extLst>
              <a:ext uri="{FF2B5EF4-FFF2-40B4-BE49-F238E27FC236}">
                <a16:creationId xmlns:a16="http://schemas.microsoft.com/office/drawing/2014/main" xmlns="" id="{6BAF5D76-C2BC-479B-8834-3C1DBDCD6C15}"/>
              </a:ext>
            </a:extLst>
          </p:cNvPr>
          <p:cNvCxnSpPr>
            <a:cxnSpLocks/>
          </p:cNvCxnSpPr>
          <p:nvPr userDrawn="1"/>
        </p:nvCxnSpPr>
        <p:spPr>
          <a:xfrm>
            <a:off x="4166961" y="1841500"/>
            <a:ext cx="0" cy="136207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xmlns="" id="{D2B6E322-11F2-4D9E-A605-50D880B969D0}"/>
              </a:ext>
            </a:extLst>
          </p:cNvPr>
          <p:cNvCxnSpPr>
            <a:cxnSpLocks/>
          </p:cNvCxnSpPr>
          <p:nvPr userDrawn="1"/>
        </p:nvCxnSpPr>
        <p:spPr>
          <a:xfrm>
            <a:off x="8148864" y="1841500"/>
            <a:ext cx="0" cy="136207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xmlns="" id="{CC3DA993-3213-4980-9FF6-565B7CB525F9}"/>
              </a:ext>
            </a:extLst>
          </p:cNvPr>
          <p:cNvSpPr>
            <a:spLocks noGrp="1"/>
          </p:cNvSpPr>
          <p:nvPr>
            <p:ph type="body" sz="quarter" idx="18"/>
          </p:nvPr>
        </p:nvSpPr>
        <p:spPr>
          <a:xfrm>
            <a:off x="4353832"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5" name="Marcador de texto 15">
            <a:extLst>
              <a:ext uri="{FF2B5EF4-FFF2-40B4-BE49-F238E27FC236}">
                <a16:creationId xmlns:a16="http://schemas.microsoft.com/office/drawing/2014/main" xmlns="" id="{F40C66D9-CCF9-470E-82DC-961E3CED40FD}"/>
              </a:ext>
            </a:extLst>
          </p:cNvPr>
          <p:cNvSpPr>
            <a:spLocks noGrp="1"/>
          </p:cNvSpPr>
          <p:nvPr>
            <p:ph type="body" sz="quarter" idx="19"/>
          </p:nvPr>
        </p:nvSpPr>
        <p:spPr>
          <a:xfrm>
            <a:off x="8322356"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6" name="Marcador de texto 15">
            <a:extLst>
              <a:ext uri="{FF2B5EF4-FFF2-40B4-BE49-F238E27FC236}">
                <a16:creationId xmlns:a16="http://schemas.microsoft.com/office/drawing/2014/main" xmlns="" id="{2E74BD95-056F-4DB3-ABDE-543F9752A25F}"/>
              </a:ext>
            </a:extLst>
          </p:cNvPr>
          <p:cNvSpPr>
            <a:spLocks noGrp="1"/>
          </p:cNvSpPr>
          <p:nvPr>
            <p:ph type="body" sz="quarter" idx="20"/>
          </p:nvPr>
        </p:nvSpPr>
        <p:spPr>
          <a:xfrm>
            <a:off x="397105" y="153681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7" name="Imagen 16" descr="Logotipo&#10;&#10;Descripción generada automáticamente">
            <a:extLst>
              <a:ext uri="{FF2B5EF4-FFF2-40B4-BE49-F238E27FC236}">
                <a16:creationId xmlns:a16="http://schemas.microsoft.com/office/drawing/2014/main" xmlns="" id="{33ED0FDB-3C65-439D-AD70-6199CDD705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pic>
        <p:nvPicPr>
          <p:cNvPr id="19" name="Imagen 18" descr="Dibujo de un edificio&#10;&#10;Descripción generada automáticamente con confianza media">
            <a:extLst>
              <a:ext uri="{FF2B5EF4-FFF2-40B4-BE49-F238E27FC236}">
                <a16:creationId xmlns:a16="http://schemas.microsoft.com/office/drawing/2014/main" xmlns="" id="{5280B4C6-A551-46C3-8530-3447AF8A5992}"/>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44570" y="0"/>
            <a:ext cx="8077785" cy="6953500"/>
          </a:xfrm>
          <a:prstGeom prst="rect">
            <a:avLst/>
          </a:prstGeom>
        </p:spPr>
      </p:pic>
    </p:spTree>
    <p:extLst>
      <p:ext uri="{BB962C8B-B14F-4D97-AF65-F5344CB8AC3E}">
        <p14:creationId xmlns:p14="http://schemas.microsoft.com/office/powerpoint/2010/main" val="2818206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xmlns="" id="{D8228072-6DE1-4D9F-BAC0-092672D07177}"/>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0"/>
            <a:ext cx="8687915" cy="6953500"/>
          </a:xfrm>
          <a:prstGeom prst="rect">
            <a:avLst/>
          </a:prstGeom>
        </p:spPr>
      </p:pic>
      <p:sp>
        <p:nvSpPr>
          <p:cNvPr id="14" name="Título 1">
            <a:extLst>
              <a:ext uri="{FF2B5EF4-FFF2-40B4-BE49-F238E27FC236}">
                <a16:creationId xmlns:a16="http://schemas.microsoft.com/office/drawing/2014/main" xmlns="" id="{F2D8DA50-E13D-465D-8BEE-70F834E75E8D}"/>
              </a:ext>
            </a:extLst>
          </p:cNvPr>
          <p:cNvSpPr>
            <a:spLocks noGrp="1"/>
          </p:cNvSpPr>
          <p:nvPr>
            <p:ph type="title" hasCustomPrompt="1"/>
          </p:nvPr>
        </p:nvSpPr>
        <p:spPr>
          <a:xfrm>
            <a:off x="380999" y="252299"/>
            <a:ext cx="5943601"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cxnSp>
        <p:nvCxnSpPr>
          <p:cNvPr id="11" name="Conector recto 10">
            <a:extLst>
              <a:ext uri="{FF2B5EF4-FFF2-40B4-BE49-F238E27FC236}">
                <a16:creationId xmlns:a16="http://schemas.microsoft.com/office/drawing/2014/main" xmlns="" id="{6BAF5D76-C2BC-479B-8834-3C1DBDCD6C15}"/>
              </a:ext>
            </a:extLst>
          </p:cNvPr>
          <p:cNvCxnSpPr>
            <a:cxnSpLocks/>
          </p:cNvCxnSpPr>
          <p:nvPr userDrawn="1"/>
        </p:nvCxnSpPr>
        <p:spPr>
          <a:xfrm>
            <a:off x="4166961"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xmlns="" id="{D2B6E322-11F2-4D9E-A605-50D880B969D0}"/>
              </a:ext>
            </a:extLst>
          </p:cNvPr>
          <p:cNvCxnSpPr>
            <a:cxnSpLocks/>
          </p:cNvCxnSpPr>
          <p:nvPr userDrawn="1"/>
        </p:nvCxnSpPr>
        <p:spPr>
          <a:xfrm>
            <a:off x="8148864"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sp>
        <p:nvSpPr>
          <p:cNvPr id="13" name="Marcador de texto 2">
            <a:extLst>
              <a:ext uri="{FF2B5EF4-FFF2-40B4-BE49-F238E27FC236}">
                <a16:creationId xmlns:a16="http://schemas.microsoft.com/office/drawing/2014/main" xmlns="" id="{758E48B6-0140-4E91-96A0-5F7817F66A28}"/>
              </a:ext>
            </a:extLst>
          </p:cNvPr>
          <p:cNvSpPr>
            <a:spLocks noGrp="1" noChangeArrowheads="1"/>
          </p:cNvSpPr>
          <p:nvPr>
            <p:ph idx="14" hasCustomPrompt="1"/>
          </p:nvPr>
        </p:nvSpPr>
        <p:spPr bwMode="auto">
          <a:xfrm>
            <a:off x="8305801"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5" name="Marcador de texto 2">
            <a:extLst>
              <a:ext uri="{FF2B5EF4-FFF2-40B4-BE49-F238E27FC236}">
                <a16:creationId xmlns:a16="http://schemas.microsoft.com/office/drawing/2014/main" xmlns="" id="{2964890B-B619-476B-9E8E-3499E289DF7B}"/>
              </a:ext>
            </a:extLst>
          </p:cNvPr>
          <p:cNvSpPr>
            <a:spLocks noGrp="1" noChangeArrowheads="1"/>
          </p:cNvSpPr>
          <p:nvPr>
            <p:ph idx="15" hasCustomPrompt="1"/>
          </p:nvPr>
        </p:nvSpPr>
        <p:spPr bwMode="auto">
          <a:xfrm>
            <a:off x="380999"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6" name="Marcador de texto 2">
            <a:extLst>
              <a:ext uri="{FF2B5EF4-FFF2-40B4-BE49-F238E27FC236}">
                <a16:creationId xmlns:a16="http://schemas.microsoft.com/office/drawing/2014/main" xmlns="" id="{DF555FD4-1B27-4827-8641-4333A2E0E07E}"/>
              </a:ext>
            </a:extLst>
          </p:cNvPr>
          <p:cNvSpPr>
            <a:spLocks noGrp="1" noChangeArrowheads="1"/>
          </p:cNvSpPr>
          <p:nvPr>
            <p:ph idx="16" hasCustomPrompt="1"/>
          </p:nvPr>
        </p:nvSpPr>
        <p:spPr bwMode="auto">
          <a:xfrm>
            <a:off x="4640752" y="3958486"/>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7" name="Marcador de texto 15">
            <a:extLst>
              <a:ext uri="{FF2B5EF4-FFF2-40B4-BE49-F238E27FC236}">
                <a16:creationId xmlns:a16="http://schemas.microsoft.com/office/drawing/2014/main" xmlns="" id="{C694AD83-8AEF-4EAD-BABA-8A412A17D94F}"/>
              </a:ext>
            </a:extLst>
          </p:cNvPr>
          <p:cNvSpPr>
            <a:spLocks noGrp="1"/>
          </p:cNvSpPr>
          <p:nvPr>
            <p:ph type="body" sz="quarter" idx="17"/>
          </p:nvPr>
        </p:nvSpPr>
        <p:spPr>
          <a:xfrm>
            <a:off x="397105"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8" name="Marcador de texto 15">
            <a:extLst>
              <a:ext uri="{FF2B5EF4-FFF2-40B4-BE49-F238E27FC236}">
                <a16:creationId xmlns:a16="http://schemas.microsoft.com/office/drawing/2014/main" xmlns="" id="{E22E6DA1-2B1B-4C29-98C1-BA80EEDB6524}"/>
              </a:ext>
            </a:extLst>
          </p:cNvPr>
          <p:cNvSpPr>
            <a:spLocks noGrp="1"/>
          </p:cNvSpPr>
          <p:nvPr>
            <p:ph type="body" sz="quarter" idx="18"/>
          </p:nvPr>
        </p:nvSpPr>
        <p:spPr>
          <a:xfrm>
            <a:off x="4328432"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9" name="Marcador de texto 15">
            <a:extLst>
              <a:ext uri="{FF2B5EF4-FFF2-40B4-BE49-F238E27FC236}">
                <a16:creationId xmlns:a16="http://schemas.microsoft.com/office/drawing/2014/main" xmlns="" id="{CB345580-03C8-4273-A7E1-60FADF6C9EF0}"/>
              </a:ext>
            </a:extLst>
          </p:cNvPr>
          <p:cNvSpPr>
            <a:spLocks noGrp="1"/>
          </p:cNvSpPr>
          <p:nvPr>
            <p:ph type="body" sz="quarter" idx="19"/>
          </p:nvPr>
        </p:nvSpPr>
        <p:spPr>
          <a:xfrm>
            <a:off x="8298317"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21" name="Imagen 20" descr="Logotipo&#10;&#10;Descripción generada automáticamente">
            <a:extLst>
              <a:ext uri="{FF2B5EF4-FFF2-40B4-BE49-F238E27FC236}">
                <a16:creationId xmlns:a16="http://schemas.microsoft.com/office/drawing/2014/main" xmlns="" id="{77BB8F6F-2FB4-471E-A6C1-2B23944BD6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76616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sp>
        <p:nvSpPr>
          <p:cNvPr id="11" name="Marcador de texto 15">
            <a:extLst>
              <a:ext uri="{FF2B5EF4-FFF2-40B4-BE49-F238E27FC236}">
                <a16:creationId xmlns:a16="http://schemas.microsoft.com/office/drawing/2014/main" xmlns="" id="{BE235471-5C1A-49D6-87DE-93E3D43C6977}"/>
              </a:ext>
            </a:extLst>
          </p:cNvPr>
          <p:cNvSpPr>
            <a:spLocks noGrp="1"/>
          </p:cNvSpPr>
          <p:nvPr>
            <p:ph type="body" sz="quarter" idx="18"/>
          </p:nvPr>
        </p:nvSpPr>
        <p:spPr>
          <a:xfrm>
            <a:off x="9007813" y="1261745"/>
            <a:ext cx="2879388" cy="3889375"/>
          </a:xfrm>
        </p:spPr>
        <p:txBody>
          <a:bodyPr>
            <a:normAutofit/>
          </a:bodyPr>
          <a:lstStyle>
            <a:lvl1pPr marL="0" indent="0">
              <a:buFontTx/>
              <a:buNone/>
              <a:defRPr lang="es-ES" altLang="es-ES" sz="20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381000" y="365125"/>
            <a:ext cx="430530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4887571" y="0"/>
            <a:ext cx="3570742" cy="6857999"/>
          </a:xfrm>
        </p:spPr>
        <p:txBody>
          <a:bodyPr/>
          <a:lstStyle/>
          <a:p>
            <a:endParaRPr lang="es-ES"/>
          </a:p>
        </p:txBody>
      </p:sp>
      <p:sp>
        <p:nvSpPr>
          <p:cNvPr id="9" name="Marcador de texto 15">
            <a:extLst>
              <a:ext uri="{FF2B5EF4-FFF2-40B4-BE49-F238E27FC236}">
                <a16:creationId xmlns:a16="http://schemas.microsoft.com/office/drawing/2014/main" xmlns="" id="{DF05A1D4-48FC-44F8-9E96-5BC55D2C3573}"/>
              </a:ext>
            </a:extLst>
          </p:cNvPr>
          <p:cNvSpPr>
            <a:spLocks noGrp="1"/>
          </p:cNvSpPr>
          <p:nvPr>
            <p:ph type="body" sz="quarter" idx="17"/>
          </p:nvPr>
        </p:nvSpPr>
        <p:spPr>
          <a:xfrm>
            <a:off x="381000" y="1968500"/>
            <a:ext cx="4305301" cy="4446135"/>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E829FCA8-B989-44D1-80B9-5B53511111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64360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69D0A6FC-EFA3-4DFE-9653-98A3879DA8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4F7BE030-87AE-427C-ACBC-7B06529523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22BF9331-6840-434F-B621-12DFE03D3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27088-428B-4ACA-BA78-9A0C3D28AC70}" type="datetimeFigureOut">
              <a:rPr lang="es-ES" smtClean="0"/>
              <a:t>24/11/2022</a:t>
            </a:fld>
            <a:endParaRPr lang="es-ES"/>
          </a:p>
        </p:txBody>
      </p:sp>
      <p:sp>
        <p:nvSpPr>
          <p:cNvPr id="5" name="Marcador de pie de página 4">
            <a:extLst>
              <a:ext uri="{FF2B5EF4-FFF2-40B4-BE49-F238E27FC236}">
                <a16:creationId xmlns:a16="http://schemas.microsoft.com/office/drawing/2014/main" xmlns="" id="{288AAC71-5381-401B-9CE9-9723132417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F91A468C-3ECE-4EC9-A72D-CF2248D54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CC7F5-E638-4E97-9412-7505BCA35B87}" type="slidenum">
              <a:rPr lang="es-ES" smtClean="0"/>
              <a:t>‹Nº›</a:t>
            </a:fld>
            <a:endParaRPr lang="es-ES"/>
          </a:p>
        </p:txBody>
      </p:sp>
    </p:spTree>
    <p:extLst>
      <p:ext uri="{BB962C8B-B14F-4D97-AF65-F5344CB8AC3E}">
        <p14:creationId xmlns:p14="http://schemas.microsoft.com/office/powerpoint/2010/main" val="349371373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7" r:id="rId3"/>
    <p:sldLayoutId id="2147483663" r:id="rId4"/>
    <p:sldLayoutId id="2147483664" r:id="rId5"/>
    <p:sldLayoutId id="2147483649" r:id="rId6"/>
    <p:sldLayoutId id="2147483666" r:id="rId7"/>
    <p:sldLayoutId id="2147483678" r:id="rId8"/>
    <p:sldLayoutId id="2147483667" r:id="rId9"/>
    <p:sldLayoutId id="2147483668" r:id="rId10"/>
    <p:sldLayoutId id="2147483669" r:id="rId11"/>
    <p:sldLayoutId id="2147483670" r:id="rId12"/>
    <p:sldLayoutId id="2147483671" r:id="rId13"/>
    <p:sldLayoutId id="2147483672" r:id="rId14"/>
    <p:sldLayoutId id="2147483673" r:id="rId15"/>
    <p:sldLayoutId id="2147483676" r:id="rId16"/>
    <p:sldLayoutId id="2147483674" r:id="rId17"/>
    <p:sldLayoutId id="2147483679" r:id="rId18"/>
    <p:sldLayoutId id="214748367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hyperlink" Target="https://ed.team/blog/11-consejos-para-escribir-codigo-limpio" TargetMode="Externa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es.wikipedia.org/wiki/Erich_Gamma" TargetMode="External"/><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hyperlink" Target="https://es.wikipedia.org/wiki/Framework" TargetMode="External"/><Relationship Id="rId4" Type="http://schemas.openxmlformats.org/officeDocument/2006/relationships/hyperlink" Target="https://es.wikipedia.org/wiki/Kent_Bec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xmlns="" id="{9D8FFEDC-2BC2-401E-9475-7BD57CB58E78}"/>
              </a:ext>
            </a:extLst>
          </p:cNvPr>
          <p:cNvSpPr>
            <a:spLocks noGrp="1"/>
          </p:cNvSpPr>
          <p:nvPr>
            <p:ph type="body" sz="quarter" idx="4294967295"/>
          </p:nvPr>
        </p:nvSpPr>
        <p:spPr>
          <a:xfrm>
            <a:off x="600670" y="5759811"/>
            <a:ext cx="7537490" cy="318490"/>
          </a:xfrm>
        </p:spPr>
        <p:txBody>
          <a:bodyPr>
            <a:normAutofit fontScale="70000" lnSpcReduction="20000"/>
          </a:bodyPr>
          <a:lstStyle/>
          <a:p>
            <a:pPr marL="0" indent="0">
              <a:buNone/>
            </a:pPr>
            <a:r>
              <a:rPr lang="es-CO" dirty="0">
                <a:solidFill>
                  <a:schemeClr val="bg1"/>
                </a:solidFill>
              </a:rPr>
              <a:t>23 Noviembre</a:t>
            </a:r>
            <a:r>
              <a:rPr lang="en-US" dirty="0">
                <a:solidFill>
                  <a:schemeClr val="bg1"/>
                </a:solidFill>
              </a:rPr>
              <a:t> 2022 – </a:t>
            </a:r>
            <a:r>
              <a:rPr lang="es-CO" dirty="0">
                <a:solidFill>
                  <a:schemeClr val="bg1"/>
                </a:solidFill>
              </a:rPr>
              <a:t>Sesión</a:t>
            </a:r>
            <a:r>
              <a:rPr lang="en-US" dirty="0">
                <a:solidFill>
                  <a:schemeClr val="bg1"/>
                </a:solidFill>
              </a:rPr>
              <a:t> 7</a:t>
            </a:r>
          </a:p>
          <a:p>
            <a:pPr marL="0" indent="0">
              <a:buNone/>
            </a:pPr>
            <a:endParaRPr lang="en-US" dirty="0">
              <a:solidFill>
                <a:schemeClr val="bg1"/>
              </a:solidFill>
            </a:endParaRPr>
          </a:p>
          <a:p>
            <a:pPr marL="0" indent="0">
              <a:buNone/>
            </a:pPr>
            <a:endParaRPr lang="en-US" dirty="0">
              <a:solidFill>
                <a:schemeClr val="bg1"/>
              </a:solidFill>
            </a:endParaRPr>
          </a:p>
        </p:txBody>
      </p:sp>
      <p:sp>
        <p:nvSpPr>
          <p:cNvPr id="5" name="Título 6">
            <a:extLst>
              <a:ext uri="{FF2B5EF4-FFF2-40B4-BE49-F238E27FC236}">
                <a16:creationId xmlns:a16="http://schemas.microsoft.com/office/drawing/2014/main" xmlns="" id="{BC2011F4-0288-473A-AC21-F6DAF9E7079B}"/>
              </a:ext>
            </a:extLst>
          </p:cNvPr>
          <p:cNvSpPr>
            <a:spLocks noGrp="1"/>
          </p:cNvSpPr>
          <p:nvPr>
            <p:ph type="title"/>
          </p:nvPr>
        </p:nvSpPr>
        <p:spPr>
          <a:xfrm>
            <a:off x="603248" y="1570524"/>
            <a:ext cx="10323832" cy="2324101"/>
          </a:xfrm>
        </p:spPr>
        <p:txBody>
          <a:bodyPr/>
          <a:lstStyle/>
          <a:p>
            <a:r>
              <a:rPr lang="es-CO" dirty="0"/>
              <a:t>Capacitación Pruebas Unitarias (xUnit)</a:t>
            </a:r>
            <a:endParaRPr lang="en-US" dirty="0"/>
          </a:p>
        </p:txBody>
      </p:sp>
      <p:pic>
        <p:nvPicPr>
          <p:cNvPr id="2" name="Picture 2">
            <a:extLst>
              <a:ext uri="{FF2B5EF4-FFF2-40B4-BE49-F238E27FC236}">
                <a16:creationId xmlns:a16="http://schemas.microsoft.com/office/drawing/2014/main" xmlns="" id="{534570A0-F25B-0196-891E-76DF164E797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5731" y="466824"/>
            <a:ext cx="2561324" cy="62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121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61651" y="309283"/>
            <a:ext cx="10239299"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4400" dirty="0">
                <a:latin typeface="Corbel" panose="020B0503020204020204" pitchFamily="34" charset="0"/>
                <a:ea typeface="Century Gothic" charset="0"/>
                <a:cs typeface="Century Gothic" charset="0"/>
              </a:rPr>
              <a:t>Contenido</a:t>
            </a:r>
          </a:p>
        </p:txBody>
      </p:sp>
      <p:pic>
        <p:nvPicPr>
          <p:cNvPr id="1026" name="Picture 2" descr="Cómo escuchar mejor- RED/ACCIÓ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672" y="2421954"/>
            <a:ext cx="4497985" cy="2459836"/>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esquinas redondeadas 48">
            <a:extLst>
              <a:ext uri="{FF2B5EF4-FFF2-40B4-BE49-F238E27FC236}">
                <a16:creationId xmlns:a16="http://schemas.microsoft.com/office/drawing/2014/main" xmlns="" id="{EC379339-95DD-48D4-B056-B6E3B07DC9D8}"/>
              </a:ext>
            </a:extLst>
          </p:cNvPr>
          <p:cNvSpPr/>
          <p:nvPr/>
        </p:nvSpPr>
        <p:spPr>
          <a:xfrm>
            <a:off x="6257144" y="1898734"/>
            <a:ext cx="2494062" cy="1687447"/>
          </a:xfrm>
          <a:prstGeom prst="roundRect">
            <a:avLst/>
          </a:prstGeom>
          <a:gradFill flip="none" rotWithShape="1">
            <a:gsLst>
              <a:gs pos="0">
                <a:schemeClr val="accent1">
                  <a:lumMod val="0"/>
                  <a:lumOff val="100000"/>
                </a:schemeClr>
              </a:gs>
              <a:gs pos="0">
                <a:srgbClr val="6785C1"/>
              </a:gs>
              <a:gs pos="0">
                <a:schemeClr val="accent1">
                  <a:lumMod val="100000"/>
                </a:schemeClr>
              </a:gs>
            </a:gsLst>
            <a:lin ang="15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a16="http://schemas.microsoft.com/office/drawing/2014/main" xmlns="" id="{E9EFDC15-CF4F-4B9C-8FF0-F89B2744E763}"/>
              </a:ext>
            </a:extLst>
          </p:cNvPr>
          <p:cNvSpPr txBox="1"/>
          <p:nvPr/>
        </p:nvSpPr>
        <p:spPr>
          <a:xfrm>
            <a:off x="6506986" y="1898734"/>
            <a:ext cx="2015943" cy="523220"/>
          </a:xfrm>
          <a:prstGeom prst="rect">
            <a:avLst/>
          </a:prstGeom>
          <a:noFill/>
        </p:spPr>
        <p:txBody>
          <a:bodyPr wrap="square" rtlCol="0">
            <a:spAutoFit/>
          </a:bodyPr>
          <a:lstStyle/>
          <a:p>
            <a:pPr algn="ctr"/>
            <a:r>
              <a:rPr lang="es-CO" sz="1400" b="1" dirty="0">
                <a:solidFill>
                  <a:schemeClr val="bg1"/>
                </a:solidFill>
              </a:rPr>
              <a:t>Modulo I – Conceptos Básicos</a:t>
            </a:r>
          </a:p>
        </p:txBody>
      </p:sp>
      <p:sp>
        <p:nvSpPr>
          <p:cNvPr id="17" name="CuadroTexto 22">
            <a:extLst>
              <a:ext uri="{FF2B5EF4-FFF2-40B4-BE49-F238E27FC236}">
                <a16:creationId xmlns:a16="http://schemas.microsoft.com/office/drawing/2014/main" xmlns="" id="{80FB5788-A89D-4F86-AC91-319D557C239B}"/>
              </a:ext>
            </a:extLst>
          </p:cNvPr>
          <p:cNvSpPr txBox="1"/>
          <p:nvPr/>
        </p:nvSpPr>
        <p:spPr>
          <a:xfrm>
            <a:off x="6267927" y="2404693"/>
            <a:ext cx="2494062" cy="1015663"/>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solidFill>
                  <a:schemeClr val="bg1">
                    <a:lumMod val="95000"/>
                  </a:schemeClr>
                </a:solidFill>
              </a:rPr>
              <a:t>¿Qué es una prueba unitaria?</a:t>
            </a:r>
          </a:p>
          <a:p>
            <a:pPr marL="171450" indent="-171450">
              <a:buFont typeface="Arial" panose="020B0604020202020204" pitchFamily="34" charset="0"/>
              <a:buChar char="•"/>
            </a:pPr>
            <a:r>
              <a:rPr lang="es-MX" sz="1000" dirty="0">
                <a:solidFill>
                  <a:schemeClr val="bg1">
                    <a:lumMod val="95000"/>
                  </a:schemeClr>
                </a:solidFill>
                <a:cs typeface="Arial"/>
              </a:rPr>
              <a:t>Otros niveles de prueba</a:t>
            </a:r>
          </a:p>
          <a:p>
            <a:pPr marL="171450" indent="-171450">
              <a:buFont typeface="Arial" panose="020B0604020202020204" pitchFamily="34" charset="0"/>
              <a:buChar char="•"/>
            </a:pPr>
            <a:r>
              <a:rPr lang="es-MX" sz="1000" dirty="0">
                <a:solidFill>
                  <a:schemeClr val="bg1">
                    <a:lumMod val="95000"/>
                  </a:schemeClr>
                </a:solidFill>
                <a:cs typeface="Arial"/>
              </a:rPr>
              <a:t>Conociendo las pruebas unitarias</a:t>
            </a:r>
          </a:p>
          <a:p>
            <a:pPr marL="171450" indent="-171450">
              <a:buFont typeface="Arial" panose="020B0604020202020204" pitchFamily="34" charset="0"/>
              <a:buChar char="•"/>
            </a:pPr>
            <a:r>
              <a:rPr lang="es-MX" sz="1000" dirty="0">
                <a:solidFill>
                  <a:schemeClr val="bg1">
                    <a:lumMod val="95000"/>
                  </a:schemeClr>
                </a:solidFill>
                <a:cs typeface="Arial"/>
              </a:rPr>
              <a:t>Tecnicas de diseño de casos de prueba</a:t>
            </a:r>
          </a:p>
          <a:p>
            <a:pPr marL="171450" indent="-171450">
              <a:buFont typeface="Arial" panose="020B0604020202020204" pitchFamily="34" charset="0"/>
              <a:buChar char="•"/>
            </a:pPr>
            <a:r>
              <a:rPr lang="es-MX" sz="1000" dirty="0">
                <a:solidFill>
                  <a:schemeClr val="bg1">
                    <a:lumMod val="95000"/>
                  </a:schemeClr>
                </a:solidFill>
                <a:cs typeface="Arial"/>
              </a:rPr>
              <a:t>Principios FIRST</a:t>
            </a:r>
          </a:p>
        </p:txBody>
      </p:sp>
      <p:sp>
        <p:nvSpPr>
          <p:cNvPr id="18" name="Rectángulo: esquinas redondeadas 14">
            <a:extLst>
              <a:ext uri="{FF2B5EF4-FFF2-40B4-BE49-F238E27FC236}">
                <a16:creationId xmlns:a16="http://schemas.microsoft.com/office/drawing/2014/main" xmlns="" id="{C234C22E-2F4E-9B78-1348-8BC7A0E530A1}"/>
              </a:ext>
            </a:extLst>
          </p:cNvPr>
          <p:cNvSpPr/>
          <p:nvPr/>
        </p:nvSpPr>
        <p:spPr>
          <a:xfrm>
            <a:off x="8990266" y="1904444"/>
            <a:ext cx="2494062" cy="1706371"/>
          </a:xfrm>
          <a:prstGeom prst="roundRect">
            <a:avLst/>
          </a:prstGeom>
          <a:gradFill flip="none" rotWithShape="1">
            <a:gsLst>
              <a:gs pos="0">
                <a:schemeClr val="accent1">
                  <a:lumMod val="0"/>
                  <a:lumOff val="100000"/>
                </a:schemeClr>
              </a:gs>
              <a:gs pos="0">
                <a:srgbClr val="6785C1"/>
              </a:gs>
              <a:gs pos="0">
                <a:schemeClr val="accent1">
                  <a:lumMod val="100000"/>
                </a:schemeClr>
              </a:gs>
            </a:gsLst>
            <a:lin ang="15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9" name="CuadroTexto 18">
            <a:extLst>
              <a:ext uri="{FF2B5EF4-FFF2-40B4-BE49-F238E27FC236}">
                <a16:creationId xmlns:a16="http://schemas.microsoft.com/office/drawing/2014/main" xmlns="" id="{4F77AB94-E67B-BD63-1779-474E3B7093B6}"/>
              </a:ext>
            </a:extLst>
          </p:cNvPr>
          <p:cNvSpPr txBox="1"/>
          <p:nvPr/>
        </p:nvSpPr>
        <p:spPr>
          <a:xfrm>
            <a:off x="9164773" y="1929435"/>
            <a:ext cx="2015943" cy="523220"/>
          </a:xfrm>
          <a:prstGeom prst="rect">
            <a:avLst/>
          </a:prstGeom>
          <a:noFill/>
        </p:spPr>
        <p:txBody>
          <a:bodyPr wrap="square" rtlCol="0">
            <a:spAutoFit/>
          </a:bodyPr>
          <a:lstStyle/>
          <a:p>
            <a:pPr algn="ctr"/>
            <a:r>
              <a:rPr lang="es-CO" sz="1400" b="1" dirty="0">
                <a:solidFill>
                  <a:schemeClr val="bg1"/>
                </a:solidFill>
              </a:rPr>
              <a:t>Modulo II – Test Driven </a:t>
            </a:r>
            <a:r>
              <a:rPr lang="es-CO" sz="1400" b="1" dirty="0" err="1">
                <a:solidFill>
                  <a:schemeClr val="bg1"/>
                </a:solidFill>
              </a:rPr>
              <a:t>Development</a:t>
            </a:r>
            <a:endParaRPr lang="es-CO" sz="1400" b="1" dirty="0">
              <a:solidFill>
                <a:schemeClr val="bg1"/>
              </a:solidFill>
            </a:endParaRPr>
          </a:p>
        </p:txBody>
      </p:sp>
      <p:sp>
        <p:nvSpPr>
          <p:cNvPr id="20" name="CuadroTexto 22">
            <a:extLst>
              <a:ext uri="{FF2B5EF4-FFF2-40B4-BE49-F238E27FC236}">
                <a16:creationId xmlns:a16="http://schemas.microsoft.com/office/drawing/2014/main" xmlns="" id="{E661922A-3230-52BE-5A0E-471C44F20498}"/>
              </a:ext>
            </a:extLst>
          </p:cNvPr>
          <p:cNvSpPr txBox="1"/>
          <p:nvPr/>
        </p:nvSpPr>
        <p:spPr>
          <a:xfrm>
            <a:off x="8990265" y="2441264"/>
            <a:ext cx="2494063" cy="1169551"/>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solidFill>
                  <a:schemeClr val="bg1">
                    <a:lumMod val="95000"/>
                  </a:schemeClr>
                </a:solidFill>
              </a:rPr>
              <a:t>Definición</a:t>
            </a:r>
          </a:p>
          <a:p>
            <a:pPr marL="171450" indent="-171450">
              <a:buFont typeface="Arial" panose="020B0604020202020204" pitchFamily="34" charset="0"/>
              <a:buChar char="•"/>
            </a:pPr>
            <a:r>
              <a:rPr lang="es-CO" sz="1000" dirty="0">
                <a:solidFill>
                  <a:schemeClr val="bg1">
                    <a:lumMod val="95000"/>
                  </a:schemeClr>
                </a:solidFill>
                <a:cs typeface="Arial"/>
              </a:rPr>
              <a:t>Desarrollo Ágil – Características</a:t>
            </a:r>
          </a:p>
          <a:p>
            <a:pPr marL="171450" indent="-171450">
              <a:buFont typeface="Arial" panose="020B0604020202020204" pitchFamily="34" charset="0"/>
              <a:buChar char="•"/>
            </a:pPr>
            <a:r>
              <a:rPr lang="es-CO" sz="1000" dirty="0">
                <a:solidFill>
                  <a:schemeClr val="bg1">
                    <a:lumMod val="95000"/>
                  </a:schemeClr>
                </a:solidFill>
                <a:cs typeface="Arial"/>
              </a:rPr>
              <a:t>Ciclo de desarrollo TDD</a:t>
            </a:r>
          </a:p>
          <a:p>
            <a:pPr marL="171450" indent="-171450">
              <a:buFont typeface="Arial" panose="020B0604020202020204" pitchFamily="34" charset="0"/>
              <a:buChar char="•"/>
            </a:pPr>
            <a:r>
              <a:rPr lang="es-MX" sz="1000" dirty="0">
                <a:solidFill>
                  <a:schemeClr val="bg1">
                    <a:lumMod val="95000"/>
                  </a:schemeClr>
                </a:solidFill>
                <a:cs typeface="Arial"/>
              </a:rPr>
              <a:t>Como escribir código que se pueda probar</a:t>
            </a:r>
          </a:p>
          <a:p>
            <a:pPr marL="171450" indent="-171450">
              <a:buFont typeface="Arial" panose="020B0604020202020204" pitchFamily="34" charset="0"/>
              <a:buChar char="•"/>
            </a:pPr>
            <a:r>
              <a:rPr lang="es-CO" sz="1000" dirty="0">
                <a:solidFill>
                  <a:schemeClr val="bg1">
                    <a:lumMod val="95000"/>
                  </a:schemeClr>
                </a:solidFill>
                <a:cs typeface="Arial"/>
              </a:rPr>
              <a:t>Cobertura de código</a:t>
            </a:r>
          </a:p>
          <a:p>
            <a:pPr marL="171450" indent="-171450">
              <a:buFont typeface="Arial" panose="020B0604020202020204" pitchFamily="34" charset="0"/>
              <a:buChar char="•"/>
            </a:pPr>
            <a:r>
              <a:rPr lang="es-CO" sz="1000" dirty="0">
                <a:solidFill>
                  <a:schemeClr val="bg1">
                    <a:lumMod val="95000"/>
                  </a:schemeClr>
                </a:solidFill>
                <a:cs typeface="Arial"/>
              </a:rPr>
              <a:t>Ventajas/Desventajas</a:t>
            </a:r>
          </a:p>
        </p:txBody>
      </p:sp>
      <p:sp>
        <p:nvSpPr>
          <p:cNvPr id="21" name="Rectángulo: esquinas redondeadas 19">
            <a:extLst>
              <a:ext uri="{FF2B5EF4-FFF2-40B4-BE49-F238E27FC236}">
                <a16:creationId xmlns:a16="http://schemas.microsoft.com/office/drawing/2014/main" xmlns="" id="{15CC069F-8C7A-A626-C229-3B5735219E5D}"/>
              </a:ext>
            </a:extLst>
          </p:cNvPr>
          <p:cNvSpPr/>
          <p:nvPr/>
        </p:nvSpPr>
        <p:spPr>
          <a:xfrm>
            <a:off x="6267927" y="3887462"/>
            <a:ext cx="2494062" cy="1928452"/>
          </a:xfrm>
          <a:prstGeom prst="roundRect">
            <a:avLst/>
          </a:prstGeom>
          <a:gradFill flip="none" rotWithShape="1">
            <a:gsLst>
              <a:gs pos="0">
                <a:schemeClr val="accent1">
                  <a:lumMod val="0"/>
                  <a:lumOff val="100000"/>
                </a:schemeClr>
              </a:gs>
              <a:gs pos="0">
                <a:srgbClr val="6785C1"/>
              </a:gs>
              <a:gs pos="0">
                <a:schemeClr val="accent1">
                  <a:lumMod val="100000"/>
                </a:schemeClr>
              </a:gs>
            </a:gsLst>
            <a:lin ang="15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xmlns="" id="{4E48A01A-D8AB-20F6-4161-C6EAAD25E34A}"/>
              </a:ext>
            </a:extLst>
          </p:cNvPr>
          <p:cNvSpPr txBox="1"/>
          <p:nvPr/>
        </p:nvSpPr>
        <p:spPr>
          <a:xfrm>
            <a:off x="6376532" y="3933519"/>
            <a:ext cx="2015943" cy="307777"/>
          </a:xfrm>
          <a:prstGeom prst="rect">
            <a:avLst/>
          </a:prstGeom>
          <a:noFill/>
        </p:spPr>
        <p:txBody>
          <a:bodyPr wrap="square" rtlCol="0">
            <a:spAutoFit/>
          </a:bodyPr>
          <a:lstStyle/>
          <a:p>
            <a:pPr algn="ctr"/>
            <a:r>
              <a:rPr lang="es-CO" sz="1400" b="1" dirty="0">
                <a:solidFill>
                  <a:schemeClr val="bg1"/>
                </a:solidFill>
              </a:rPr>
              <a:t>Modulo III – xUnit </a:t>
            </a:r>
          </a:p>
        </p:txBody>
      </p:sp>
      <p:sp>
        <p:nvSpPr>
          <p:cNvPr id="23" name="CuadroTexto 22">
            <a:extLst>
              <a:ext uri="{FF2B5EF4-FFF2-40B4-BE49-F238E27FC236}">
                <a16:creationId xmlns:a16="http://schemas.microsoft.com/office/drawing/2014/main" xmlns="" id="{B039D81E-8C79-10EF-BDDF-DE545E0C1D70}"/>
              </a:ext>
            </a:extLst>
          </p:cNvPr>
          <p:cNvSpPr txBox="1"/>
          <p:nvPr/>
        </p:nvSpPr>
        <p:spPr>
          <a:xfrm>
            <a:off x="6267927" y="4163185"/>
            <a:ext cx="2385692" cy="1631216"/>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solidFill>
                  <a:schemeClr val="bg1"/>
                </a:solidFill>
              </a:rPr>
              <a:t>¿Qué es xUnit?</a:t>
            </a:r>
          </a:p>
          <a:p>
            <a:pPr marL="171450" indent="-171450">
              <a:buFont typeface="Arial" panose="020B0604020202020204" pitchFamily="34" charset="0"/>
              <a:buChar char="•"/>
            </a:pPr>
            <a:r>
              <a:rPr lang="es-CO" sz="1000" dirty="0">
                <a:solidFill>
                  <a:schemeClr val="bg1"/>
                </a:solidFill>
                <a:cs typeface="Arial"/>
              </a:rPr>
              <a:t>¿Por qué xUnit?</a:t>
            </a:r>
          </a:p>
          <a:p>
            <a:pPr marL="171450" indent="-171450">
              <a:buFont typeface="Arial" panose="020B0604020202020204" pitchFamily="34" charset="0"/>
              <a:buChar char="•"/>
            </a:pPr>
            <a:r>
              <a:rPr lang="es-CO" sz="1000" dirty="0">
                <a:solidFill>
                  <a:schemeClr val="bg1"/>
                </a:solidFill>
                <a:cs typeface="Arial"/>
              </a:rPr>
              <a:t>¿Cómo funciona xUnit?</a:t>
            </a:r>
          </a:p>
          <a:p>
            <a:pPr marL="171450" indent="-171450">
              <a:buFont typeface="Arial" panose="020B0604020202020204" pitchFamily="34" charset="0"/>
              <a:buChar char="•"/>
            </a:pPr>
            <a:r>
              <a:rPr lang="es-CO" sz="1000" dirty="0">
                <a:solidFill>
                  <a:schemeClr val="bg1"/>
                </a:solidFill>
                <a:cs typeface="Arial"/>
              </a:rPr>
              <a:t>Conceptos básicos</a:t>
            </a:r>
          </a:p>
          <a:p>
            <a:pPr marL="171450" indent="-171450">
              <a:buFont typeface="Arial" panose="020B0604020202020204" pitchFamily="34" charset="0"/>
              <a:buChar char="•"/>
            </a:pPr>
            <a:r>
              <a:rPr lang="es-CO" sz="1000" dirty="0">
                <a:solidFill>
                  <a:schemeClr val="bg1"/>
                </a:solidFill>
                <a:cs typeface="Arial"/>
              </a:rPr>
              <a:t>Escenarios con xUnit</a:t>
            </a:r>
          </a:p>
          <a:p>
            <a:pPr marL="171450" indent="-171450">
              <a:buFont typeface="Arial" panose="020B0604020202020204" pitchFamily="34" charset="0"/>
              <a:buChar char="•"/>
            </a:pPr>
            <a:r>
              <a:rPr lang="es-MX" sz="1000" dirty="0">
                <a:solidFill>
                  <a:schemeClr val="bg1"/>
                </a:solidFill>
                <a:cs typeface="Arial"/>
              </a:rPr>
              <a:t>Patrones de nombramiento de los escenarios</a:t>
            </a:r>
          </a:p>
          <a:p>
            <a:pPr marL="171450" indent="-171450">
              <a:buFont typeface="Arial" panose="020B0604020202020204" pitchFamily="34" charset="0"/>
              <a:buChar char="•"/>
            </a:pPr>
            <a:r>
              <a:rPr lang="es-CO" sz="1000" dirty="0">
                <a:solidFill>
                  <a:schemeClr val="bg1"/>
                </a:solidFill>
                <a:cs typeface="Arial"/>
              </a:rPr>
              <a:t>Simulaciones</a:t>
            </a:r>
          </a:p>
          <a:p>
            <a:pPr marL="171450" indent="-171450">
              <a:buFont typeface="Arial" panose="020B0604020202020204" pitchFamily="34" charset="0"/>
              <a:buChar char="•"/>
            </a:pPr>
            <a:r>
              <a:rPr lang="es-CO" sz="1000" dirty="0">
                <a:solidFill>
                  <a:schemeClr val="bg1"/>
                </a:solidFill>
                <a:cs typeface="Arial"/>
              </a:rPr>
              <a:t>Aserciones</a:t>
            </a:r>
          </a:p>
          <a:p>
            <a:pPr marL="171450" indent="-171450">
              <a:buFont typeface="Arial" panose="020B0604020202020204" pitchFamily="34" charset="0"/>
              <a:buChar char="•"/>
            </a:pPr>
            <a:endParaRPr lang="es-CO" sz="1000" dirty="0">
              <a:cs typeface="Arial"/>
            </a:endParaRPr>
          </a:p>
        </p:txBody>
      </p:sp>
      <p:sp>
        <p:nvSpPr>
          <p:cNvPr id="24" name="Rectángulo: esquinas redondeadas 25">
            <a:extLst>
              <a:ext uri="{FF2B5EF4-FFF2-40B4-BE49-F238E27FC236}">
                <a16:creationId xmlns:a16="http://schemas.microsoft.com/office/drawing/2014/main" xmlns="" id="{1563F154-AC35-1FFC-0E7D-92889E4E9912}"/>
              </a:ext>
            </a:extLst>
          </p:cNvPr>
          <p:cNvSpPr/>
          <p:nvPr/>
        </p:nvSpPr>
        <p:spPr>
          <a:xfrm>
            <a:off x="8990266" y="3933519"/>
            <a:ext cx="2494062" cy="1791534"/>
          </a:xfrm>
          <a:prstGeom prst="roundRect">
            <a:avLst/>
          </a:prstGeom>
          <a:gradFill flip="none" rotWithShape="1">
            <a:gsLst>
              <a:gs pos="0">
                <a:schemeClr val="accent1">
                  <a:lumMod val="0"/>
                  <a:lumOff val="100000"/>
                </a:schemeClr>
              </a:gs>
              <a:gs pos="0">
                <a:srgbClr val="6785C1"/>
              </a:gs>
              <a:gs pos="0">
                <a:schemeClr val="accent1">
                  <a:lumMod val="100000"/>
                </a:schemeClr>
              </a:gs>
            </a:gsLst>
            <a:lin ang="15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xmlns="" id="{000EF8B7-85FF-7353-7600-DC67A2F036BF}"/>
              </a:ext>
            </a:extLst>
          </p:cNvPr>
          <p:cNvSpPr txBox="1"/>
          <p:nvPr/>
        </p:nvSpPr>
        <p:spPr>
          <a:xfrm>
            <a:off x="9098871" y="3979576"/>
            <a:ext cx="2015943" cy="307777"/>
          </a:xfrm>
          <a:prstGeom prst="rect">
            <a:avLst/>
          </a:prstGeom>
          <a:noFill/>
        </p:spPr>
        <p:txBody>
          <a:bodyPr wrap="square" rtlCol="0">
            <a:spAutoFit/>
          </a:bodyPr>
          <a:lstStyle/>
          <a:p>
            <a:pPr algn="ctr"/>
            <a:r>
              <a:rPr lang="es-CO" sz="1400" b="1" dirty="0">
                <a:solidFill>
                  <a:schemeClr val="bg1"/>
                </a:solidFill>
              </a:rPr>
              <a:t>Modulo IV – Taller</a:t>
            </a:r>
          </a:p>
        </p:txBody>
      </p:sp>
      <p:sp>
        <p:nvSpPr>
          <p:cNvPr id="26" name="CuadroTexto 22">
            <a:extLst>
              <a:ext uri="{FF2B5EF4-FFF2-40B4-BE49-F238E27FC236}">
                <a16:creationId xmlns:a16="http://schemas.microsoft.com/office/drawing/2014/main" xmlns="" id="{A5A68B3E-89C5-58EA-D473-6778B4B33902}"/>
              </a:ext>
            </a:extLst>
          </p:cNvPr>
          <p:cNvSpPr txBox="1"/>
          <p:nvPr/>
        </p:nvSpPr>
        <p:spPr>
          <a:xfrm>
            <a:off x="9046469" y="4237549"/>
            <a:ext cx="2381655" cy="1015663"/>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solidFill>
                  <a:schemeClr val="bg1"/>
                </a:solidFill>
              </a:rPr>
              <a:t>Preparación del Entorno</a:t>
            </a:r>
          </a:p>
          <a:p>
            <a:pPr marL="171450" indent="-171450">
              <a:buFont typeface="Arial" panose="020B0604020202020204" pitchFamily="34" charset="0"/>
              <a:buChar char="•"/>
            </a:pPr>
            <a:r>
              <a:rPr lang="es-CO" sz="1000" dirty="0">
                <a:solidFill>
                  <a:schemeClr val="bg1"/>
                </a:solidFill>
                <a:cs typeface="Arial"/>
              </a:rPr>
              <a:t>Ejemplo práctico</a:t>
            </a:r>
          </a:p>
          <a:p>
            <a:pPr marL="171450" indent="-171450">
              <a:buFont typeface="Arial" panose="020B0604020202020204" pitchFamily="34" charset="0"/>
              <a:buChar char="•"/>
            </a:pPr>
            <a:r>
              <a:rPr lang="es-CO" sz="1000" dirty="0">
                <a:solidFill>
                  <a:schemeClr val="bg1"/>
                </a:solidFill>
                <a:cs typeface="Arial"/>
              </a:rPr>
              <a:t>Creando casos de prueba</a:t>
            </a:r>
          </a:p>
          <a:p>
            <a:pPr marL="171450" indent="-171450">
              <a:buFont typeface="Arial" panose="020B0604020202020204" pitchFamily="34" charset="0"/>
              <a:buChar char="•"/>
            </a:pPr>
            <a:r>
              <a:rPr lang="es-CO" sz="1000" dirty="0">
                <a:solidFill>
                  <a:schemeClr val="bg1"/>
                </a:solidFill>
                <a:cs typeface="Arial"/>
              </a:rPr>
              <a:t>Ejecución de casos</a:t>
            </a:r>
          </a:p>
          <a:p>
            <a:pPr marL="171450" indent="-171450">
              <a:buFont typeface="Arial" panose="020B0604020202020204" pitchFamily="34" charset="0"/>
              <a:buChar char="•"/>
            </a:pPr>
            <a:r>
              <a:rPr lang="es-MX" sz="1000" dirty="0">
                <a:solidFill>
                  <a:schemeClr val="bg1"/>
                </a:solidFill>
                <a:cs typeface="Arial"/>
              </a:rPr>
              <a:t>Mutation Testing</a:t>
            </a:r>
            <a:endParaRPr lang="es-CO" sz="1000" dirty="0">
              <a:solidFill>
                <a:schemeClr val="bg1"/>
              </a:solidFill>
              <a:cs typeface="Arial"/>
            </a:endParaRPr>
          </a:p>
          <a:p>
            <a:pPr marL="171450" indent="-171450">
              <a:buFont typeface="Arial" panose="020B0604020202020204" pitchFamily="34" charset="0"/>
              <a:buChar char="•"/>
            </a:pPr>
            <a:r>
              <a:rPr lang="es-CO" sz="1000" dirty="0">
                <a:solidFill>
                  <a:schemeClr val="bg1"/>
                </a:solidFill>
                <a:cs typeface="Arial"/>
              </a:rPr>
              <a:t>Conclusiones/Recomendaciones</a:t>
            </a:r>
          </a:p>
        </p:txBody>
      </p:sp>
      <p:sp>
        <p:nvSpPr>
          <p:cNvPr id="27" name="Rectángulo 26"/>
          <p:cNvSpPr/>
          <p:nvPr/>
        </p:nvSpPr>
        <p:spPr>
          <a:xfrm>
            <a:off x="9214258" y="2439896"/>
            <a:ext cx="2071580" cy="499874"/>
          </a:xfrm>
          <a:prstGeom prst="rect">
            <a:avLst/>
          </a:prstGeom>
          <a:solidFill>
            <a:srgbClr val="FFFF00">
              <a:alpha val="38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Rectángulo 27"/>
          <p:cNvSpPr/>
          <p:nvPr/>
        </p:nvSpPr>
        <p:spPr>
          <a:xfrm>
            <a:off x="9230501" y="2965922"/>
            <a:ext cx="2055337" cy="277878"/>
          </a:xfrm>
          <a:prstGeom prst="rect">
            <a:avLst/>
          </a:prstGeom>
          <a:solidFill>
            <a:schemeClr val="accent4">
              <a:alpha val="3800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p:cNvSpPr/>
          <p:nvPr/>
        </p:nvSpPr>
        <p:spPr>
          <a:xfrm>
            <a:off x="6320895" y="2435244"/>
            <a:ext cx="2071580" cy="909318"/>
          </a:xfrm>
          <a:prstGeom prst="rect">
            <a:avLst/>
          </a:prstGeom>
          <a:solidFill>
            <a:srgbClr val="FFFF00">
              <a:alpha val="38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p:cNvSpPr/>
          <p:nvPr/>
        </p:nvSpPr>
        <p:spPr>
          <a:xfrm>
            <a:off x="6348713" y="4237548"/>
            <a:ext cx="2174216" cy="1355943"/>
          </a:xfrm>
          <a:prstGeom prst="rect">
            <a:avLst/>
          </a:prstGeom>
          <a:solidFill>
            <a:srgbClr val="FFFF00">
              <a:alpha val="38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31"/>
          <p:cNvSpPr/>
          <p:nvPr/>
        </p:nvSpPr>
        <p:spPr>
          <a:xfrm>
            <a:off x="9136954" y="4242506"/>
            <a:ext cx="2071580" cy="644242"/>
          </a:xfrm>
          <a:prstGeom prst="rect">
            <a:avLst/>
          </a:prstGeom>
          <a:solidFill>
            <a:srgbClr val="FFFF00">
              <a:alpha val="38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7704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1"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a:stretch>
            <a:fillRect/>
          </a:stretch>
        </p:blipFill>
        <p:spPr>
          <a:xfrm>
            <a:off x="3144513" y="1381863"/>
            <a:ext cx="2379939" cy="1270612"/>
          </a:xfrm>
          <a:prstGeom prst="rect">
            <a:avLst/>
          </a:prstGeom>
          <a:ln>
            <a:solidFill>
              <a:schemeClr val="accent1"/>
            </a:solidFill>
          </a:ln>
        </p:spPr>
      </p:pic>
      <p:sp>
        <p:nvSpPr>
          <p:cNvPr id="2" name="Título 1">
            <a:extLst>
              <a:ext uri="{FF2B5EF4-FFF2-40B4-BE49-F238E27FC236}">
                <a16:creationId xmlns:a16="http://schemas.microsoft.com/office/drawing/2014/main" xmlns="" id="{41A494A7-9894-489F-A028-B351988465C6}"/>
              </a:ext>
            </a:extLst>
          </p:cNvPr>
          <p:cNvSpPr>
            <a:spLocks noGrp="1"/>
          </p:cNvSpPr>
          <p:nvPr>
            <p:ph type="title"/>
          </p:nvPr>
        </p:nvSpPr>
        <p:spPr>
          <a:xfrm>
            <a:off x="219476" y="18713"/>
            <a:ext cx="5556956" cy="1325563"/>
          </a:xfrm>
        </p:spPr>
        <p:txBody>
          <a:bodyPr/>
          <a:lstStyle/>
          <a:p>
            <a:r>
              <a:rPr lang="es-CO" dirty="0">
                <a:latin typeface="Corbel" panose="020B0503020204020204" pitchFamily="34" charset="0"/>
                <a:ea typeface="Century Gothic" charset="0"/>
                <a:cs typeface="Century Gothic" charset="0"/>
              </a:rPr>
              <a:t>En capítulos anteriores…</a:t>
            </a:r>
            <a:br>
              <a:rPr lang="es-CO" dirty="0">
                <a:latin typeface="Corbel" panose="020B0503020204020204" pitchFamily="34" charset="0"/>
                <a:ea typeface="Century Gothic" charset="0"/>
                <a:cs typeface="Century Gothic" charset="0"/>
              </a:rPr>
            </a:br>
            <a:endParaRPr lang="en-US" dirty="0"/>
          </a:p>
        </p:txBody>
      </p:sp>
      <p:pic>
        <p:nvPicPr>
          <p:cNvPr id="19" name="Imagen 18"/>
          <p:cNvPicPr>
            <a:picLocks noChangeAspect="1"/>
          </p:cNvPicPr>
          <p:nvPr/>
        </p:nvPicPr>
        <p:blipFill>
          <a:blip r:embed="rId3"/>
          <a:stretch>
            <a:fillRect/>
          </a:stretch>
        </p:blipFill>
        <p:spPr>
          <a:xfrm>
            <a:off x="783959" y="1198693"/>
            <a:ext cx="1647567" cy="1621565"/>
          </a:xfrm>
          <a:prstGeom prst="rect">
            <a:avLst/>
          </a:prstGeom>
        </p:spPr>
      </p:pic>
      <p:sp>
        <p:nvSpPr>
          <p:cNvPr id="4" name="Rectángulo 3"/>
          <p:cNvSpPr/>
          <p:nvPr/>
        </p:nvSpPr>
        <p:spPr>
          <a:xfrm>
            <a:off x="7346638" y="5926617"/>
            <a:ext cx="4237057" cy="369332"/>
          </a:xfrm>
          <a:prstGeom prst="rect">
            <a:avLst/>
          </a:prstGeom>
        </p:spPr>
        <p:txBody>
          <a:bodyPr wrap="none">
            <a:spAutoFit/>
          </a:bodyPr>
          <a:lstStyle/>
          <a:p>
            <a:r>
              <a:rPr lang="es-CO" dirty="0"/>
              <a:t>https://github.com/oacarrillo/curso-xUnit</a:t>
            </a:r>
          </a:p>
        </p:txBody>
      </p:sp>
      <p:pic>
        <p:nvPicPr>
          <p:cNvPr id="3" name="Imagen 2"/>
          <p:cNvPicPr>
            <a:picLocks noChangeAspect="1"/>
          </p:cNvPicPr>
          <p:nvPr/>
        </p:nvPicPr>
        <p:blipFill>
          <a:blip r:embed="rId4"/>
          <a:stretch>
            <a:fillRect/>
          </a:stretch>
        </p:blipFill>
        <p:spPr>
          <a:xfrm>
            <a:off x="6233983" y="1344276"/>
            <a:ext cx="2456935" cy="1353589"/>
          </a:xfrm>
          <a:prstGeom prst="rect">
            <a:avLst/>
          </a:prstGeom>
        </p:spPr>
      </p:pic>
      <p:cxnSp>
        <p:nvCxnSpPr>
          <p:cNvPr id="6" name="Conector recto de flecha 5"/>
          <p:cNvCxnSpPr/>
          <p:nvPr/>
        </p:nvCxnSpPr>
        <p:spPr>
          <a:xfrm flipV="1">
            <a:off x="2467797" y="2042984"/>
            <a:ext cx="530156" cy="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a:off x="8913614" y="2017169"/>
            <a:ext cx="436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5541577" y="2053423"/>
            <a:ext cx="469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agen 13"/>
          <p:cNvPicPr>
            <a:picLocks noChangeAspect="1"/>
          </p:cNvPicPr>
          <p:nvPr/>
        </p:nvPicPr>
        <p:blipFill>
          <a:blip r:embed="rId5"/>
          <a:stretch>
            <a:fillRect/>
          </a:stretch>
        </p:blipFill>
        <p:spPr>
          <a:xfrm>
            <a:off x="9465166" y="1272048"/>
            <a:ext cx="1969835" cy="1558347"/>
          </a:xfrm>
          <a:prstGeom prst="rect">
            <a:avLst/>
          </a:prstGeom>
          <a:ln>
            <a:solidFill>
              <a:schemeClr val="accent1"/>
            </a:solidFill>
          </a:ln>
        </p:spPr>
      </p:pic>
      <p:pic>
        <p:nvPicPr>
          <p:cNvPr id="5" name="Imagen 4"/>
          <p:cNvPicPr>
            <a:picLocks noChangeAspect="1"/>
          </p:cNvPicPr>
          <p:nvPr/>
        </p:nvPicPr>
        <p:blipFill>
          <a:blip r:embed="rId6"/>
          <a:stretch>
            <a:fillRect/>
          </a:stretch>
        </p:blipFill>
        <p:spPr>
          <a:xfrm>
            <a:off x="535459" y="3288054"/>
            <a:ext cx="2281882" cy="1244516"/>
          </a:xfrm>
          <a:prstGeom prst="rect">
            <a:avLst/>
          </a:prstGeom>
          <a:scene3d>
            <a:camera prst="orthographicFront"/>
            <a:lightRig rig="threePt" dir="t"/>
          </a:scene3d>
          <a:sp3d contourW="6350"/>
        </p:spPr>
      </p:pic>
      <p:cxnSp>
        <p:nvCxnSpPr>
          <p:cNvPr id="8" name="Conector angular 7"/>
          <p:cNvCxnSpPr>
            <a:stCxn id="14" idx="2"/>
            <a:endCxn id="5" idx="1"/>
          </p:cNvCxnSpPr>
          <p:nvPr/>
        </p:nvCxnSpPr>
        <p:spPr>
          <a:xfrm rot="5400000">
            <a:off x="4952814" y="-1586959"/>
            <a:ext cx="1079917" cy="9914625"/>
          </a:xfrm>
          <a:prstGeom prst="bentConnector4">
            <a:avLst>
              <a:gd name="adj1" fmla="val 21189"/>
              <a:gd name="adj2" fmla="val 102306"/>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7"/>
          <a:stretch>
            <a:fillRect/>
          </a:stretch>
        </p:blipFill>
        <p:spPr>
          <a:xfrm>
            <a:off x="2045712" y="3815276"/>
            <a:ext cx="771629" cy="709674"/>
          </a:xfrm>
          <a:prstGeom prst="rect">
            <a:avLst/>
          </a:prstGeom>
        </p:spPr>
      </p:pic>
      <p:pic>
        <p:nvPicPr>
          <p:cNvPr id="15"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3397094" y="3288054"/>
            <a:ext cx="1676610" cy="1195530"/>
          </a:xfrm>
          <a:prstGeom prst="rect">
            <a:avLst/>
          </a:prstGeom>
          <a:noFill/>
          <a:scene3d>
            <a:camera prst="orthographicFront"/>
            <a:lightRig rig="threePt" dir="t"/>
          </a:scene3d>
          <a:sp3d contourW="635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Conector recto de flecha 10"/>
          <p:cNvCxnSpPr>
            <a:endCxn id="15" idx="1"/>
          </p:cNvCxnSpPr>
          <p:nvPr/>
        </p:nvCxnSpPr>
        <p:spPr>
          <a:xfrm>
            <a:off x="2857334" y="3885819"/>
            <a:ext cx="53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161158" y="3408729"/>
            <a:ext cx="659155" cy="369332"/>
          </a:xfrm>
          <a:prstGeom prst="rect">
            <a:avLst/>
          </a:prstGeom>
          <a:noFill/>
        </p:spPr>
        <p:txBody>
          <a:bodyPr wrap="none" rtlCol="0">
            <a:spAutoFit/>
          </a:bodyPr>
          <a:lstStyle/>
          <a:p>
            <a:r>
              <a:rPr lang="es-CO" dirty="0"/>
              <a:t>TDD</a:t>
            </a:r>
          </a:p>
        </p:txBody>
      </p:sp>
      <p:pic>
        <p:nvPicPr>
          <p:cNvPr id="10" name="Imagen 9"/>
          <p:cNvPicPr>
            <a:picLocks noChangeAspect="1"/>
          </p:cNvPicPr>
          <p:nvPr/>
        </p:nvPicPr>
        <p:blipFill>
          <a:blip r:embed="rId9"/>
          <a:stretch>
            <a:fillRect/>
          </a:stretch>
        </p:blipFill>
        <p:spPr>
          <a:xfrm>
            <a:off x="3449975" y="4293162"/>
            <a:ext cx="711183" cy="185066"/>
          </a:xfrm>
          <a:prstGeom prst="rect">
            <a:avLst/>
          </a:prstGeom>
        </p:spPr>
      </p:pic>
      <p:cxnSp>
        <p:nvCxnSpPr>
          <p:cNvPr id="20" name="Conector recto de flecha 19"/>
          <p:cNvCxnSpPr/>
          <p:nvPr/>
        </p:nvCxnSpPr>
        <p:spPr>
          <a:xfrm>
            <a:off x="5074763" y="3920450"/>
            <a:ext cx="516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10"/>
          <a:stretch>
            <a:fillRect/>
          </a:stretch>
        </p:blipFill>
        <p:spPr>
          <a:xfrm>
            <a:off x="5599241" y="3273435"/>
            <a:ext cx="1438731" cy="1237746"/>
          </a:xfrm>
          <a:prstGeom prst="rect">
            <a:avLst/>
          </a:prstGeom>
        </p:spPr>
      </p:pic>
      <p:sp>
        <p:nvSpPr>
          <p:cNvPr id="21" name="CuadroTexto 20"/>
          <p:cNvSpPr txBox="1"/>
          <p:nvPr/>
        </p:nvSpPr>
        <p:spPr>
          <a:xfrm>
            <a:off x="5664642" y="3288054"/>
            <a:ext cx="1270604" cy="369332"/>
          </a:xfrm>
          <a:prstGeom prst="rect">
            <a:avLst/>
          </a:prstGeom>
          <a:noFill/>
        </p:spPr>
        <p:txBody>
          <a:bodyPr wrap="none" rtlCol="0">
            <a:spAutoFit/>
          </a:bodyPr>
          <a:lstStyle/>
          <a:p>
            <a:r>
              <a:rPr lang="es-CO" dirty="0">
                <a:solidFill>
                  <a:schemeClr val="bg1"/>
                </a:solidFill>
              </a:rPr>
              <a:t>Taller TDD</a:t>
            </a:r>
          </a:p>
        </p:txBody>
      </p:sp>
      <p:sp>
        <p:nvSpPr>
          <p:cNvPr id="22" name="CuadroTexto 21"/>
          <p:cNvSpPr txBox="1"/>
          <p:nvPr/>
        </p:nvSpPr>
        <p:spPr>
          <a:xfrm>
            <a:off x="7888780" y="1344276"/>
            <a:ext cx="710451" cy="369332"/>
          </a:xfrm>
          <a:prstGeom prst="rect">
            <a:avLst/>
          </a:prstGeom>
          <a:noFill/>
        </p:spPr>
        <p:txBody>
          <a:bodyPr wrap="none" rtlCol="0">
            <a:spAutoFit/>
          </a:bodyPr>
          <a:lstStyle/>
          <a:p>
            <a:r>
              <a:rPr lang="es-CO" dirty="0" smtClean="0">
                <a:solidFill>
                  <a:schemeClr val="bg1"/>
                </a:solidFill>
              </a:rPr>
              <a:t>JUnit</a:t>
            </a:r>
            <a:endParaRPr lang="es-CO" dirty="0">
              <a:solidFill>
                <a:schemeClr val="bg1"/>
              </a:solidFill>
            </a:endParaRPr>
          </a:p>
        </p:txBody>
      </p:sp>
    </p:spTree>
    <p:extLst>
      <p:ext uri="{BB962C8B-B14F-4D97-AF65-F5344CB8AC3E}">
        <p14:creationId xmlns:p14="http://schemas.microsoft.com/office/powerpoint/2010/main" val="1257138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2800" dirty="0">
                <a:latin typeface="Corbel" panose="020B0503020204020204" pitchFamily="34" charset="0"/>
                <a:ea typeface="Century Gothic" charset="0"/>
                <a:cs typeface="Century Gothic" charset="0"/>
              </a:rPr>
              <a:t>Como escribir código que se pueda probar</a:t>
            </a:r>
          </a:p>
        </p:txBody>
      </p:sp>
      <p:sp>
        <p:nvSpPr>
          <p:cNvPr id="3" name="Rectángulo 2"/>
          <p:cNvSpPr/>
          <p:nvPr/>
        </p:nvSpPr>
        <p:spPr>
          <a:xfrm>
            <a:off x="197498" y="6531643"/>
            <a:ext cx="3861955" cy="307777"/>
          </a:xfrm>
          <a:prstGeom prst="rect">
            <a:avLst/>
          </a:prstGeom>
        </p:spPr>
        <p:txBody>
          <a:bodyPr wrap="none">
            <a:spAutoFit/>
          </a:bodyPr>
          <a:lstStyle/>
          <a:p>
            <a:r>
              <a:rPr lang="es-CO" sz="700" i="1" dirty="0">
                <a:hlinkClick r:id="rId2"/>
              </a:rPr>
              <a:t>https://ed.team/blog/11-consejos-para-escribir-codigo-limpio</a:t>
            </a:r>
            <a:endParaRPr lang="es-CO" sz="700" i="1" dirty="0"/>
          </a:p>
          <a:p>
            <a:r>
              <a:rPr lang="es-CO" sz="700" i="1" dirty="0"/>
              <a:t>https://pics.me.me/a-representation-i-just-found-reading-clean-code-by-robert-71901439.png</a:t>
            </a:r>
          </a:p>
        </p:txBody>
      </p:sp>
      <p:pic>
        <p:nvPicPr>
          <p:cNvPr id="9" name="Imagen 8"/>
          <p:cNvPicPr>
            <a:picLocks noChangeAspect="1"/>
          </p:cNvPicPr>
          <p:nvPr/>
        </p:nvPicPr>
        <p:blipFill>
          <a:blip r:embed="rId3"/>
          <a:stretch>
            <a:fillRect/>
          </a:stretch>
        </p:blipFill>
        <p:spPr>
          <a:xfrm>
            <a:off x="10423814" y="945138"/>
            <a:ext cx="1485900" cy="1952625"/>
          </a:xfrm>
          <a:prstGeom prst="rect">
            <a:avLst/>
          </a:prstGeom>
        </p:spPr>
      </p:pic>
      <p:pic>
        <p:nvPicPr>
          <p:cNvPr id="1027" name="Picture 3" descr="A Representation I Just Found Reading Clean Code by Robert CMartin It Made  My Day | Martin Meme on M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9023" y="3020874"/>
            <a:ext cx="2181970" cy="282346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upo 14"/>
          <p:cNvGrpSpPr/>
          <p:nvPr/>
        </p:nvGrpSpPr>
        <p:grpSpPr>
          <a:xfrm>
            <a:off x="400680" y="1108933"/>
            <a:ext cx="9598343" cy="5258915"/>
            <a:chOff x="400680" y="1108933"/>
            <a:chExt cx="9598343" cy="5258915"/>
          </a:xfrm>
        </p:grpSpPr>
        <p:sp>
          <p:nvSpPr>
            <p:cNvPr id="4" name="2 Marcador de contenido"/>
            <p:cNvSpPr txBox="1">
              <a:spLocks/>
            </p:cNvSpPr>
            <p:nvPr/>
          </p:nvSpPr>
          <p:spPr>
            <a:xfrm>
              <a:off x="400680" y="1108933"/>
              <a:ext cx="9598343" cy="52589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AutoNum type="arabicPeriod"/>
              </a:pPr>
              <a:r>
                <a:rPr lang="es-ES" altLang="es-CO" sz="1400" b="1" dirty="0"/>
                <a:t>Nombres con sentido: </a:t>
              </a:r>
              <a:r>
                <a:rPr lang="es-ES" altLang="es-CO" sz="1400" dirty="0"/>
                <a:t>Nombra tus variables, constantes y funciones con un sentido holístico. Es decir, deben indicar por qué existe, qué hace y cómo se usa.</a:t>
              </a:r>
            </a:p>
            <a:p>
              <a:pPr marL="342900" indent="-342900" algn="just">
                <a:buAutoNum type="arabicPeriod"/>
              </a:pPr>
              <a:endParaRPr lang="es-ES" altLang="es-CO" sz="1400" dirty="0"/>
            </a:p>
            <a:p>
              <a:pPr marL="342900" indent="-342900" algn="just">
                <a:buAutoNum type="arabicPeriod"/>
              </a:pPr>
              <a:endParaRPr lang="es-ES" altLang="es-CO" sz="1400" dirty="0"/>
            </a:p>
            <a:p>
              <a:pPr marL="342900" indent="-342900" algn="just">
                <a:buAutoNum type="arabicPeriod"/>
              </a:pPr>
              <a:endParaRPr lang="es-ES" altLang="es-CO" sz="1400" dirty="0"/>
            </a:p>
            <a:p>
              <a:pPr marL="342900" indent="-342900" algn="just">
                <a:buFont typeface="Arial" panose="020B0604020202020204" pitchFamily="34" charset="0"/>
                <a:buAutoNum type="arabicPeriod"/>
              </a:pPr>
              <a:r>
                <a:rPr lang="es-ES" sz="1400" b="1" dirty="0"/>
                <a:t>Nombres que se puedan pronunciar:</a:t>
              </a:r>
              <a:r>
                <a:rPr lang="es-ES" sz="1400" dirty="0"/>
                <a:t> Es altamente aceptado, sugerido y hasta obligado el uso del inglés para nombrar las variables, constantes y funciones. Esto es un estándar de la industria. Ahora, aunque tu no sepas inglés, los nombres deben poderse pronunciar. Te daré un ejemplo más claro:</a:t>
              </a:r>
              <a:endParaRPr lang="es-ES" sz="1400" b="1" dirty="0"/>
            </a:p>
            <a:p>
              <a:pPr marL="342900" indent="-342900" algn="just">
                <a:buFont typeface="Arial" panose="020B0604020202020204" pitchFamily="34" charset="0"/>
                <a:buAutoNum type="arabicPeriod"/>
              </a:pPr>
              <a:endParaRPr lang="es-ES" sz="1400" b="1" dirty="0"/>
            </a:p>
            <a:p>
              <a:pPr marL="342900" indent="-342900" algn="just">
                <a:buFont typeface="Arial" panose="020B0604020202020204" pitchFamily="34" charset="0"/>
                <a:buAutoNum type="arabicPeriod"/>
              </a:pPr>
              <a:endParaRPr lang="es-ES" sz="1400" b="1" dirty="0"/>
            </a:p>
            <a:p>
              <a:pPr marL="342900" indent="-342900" algn="just">
                <a:buFont typeface="Arial" panose="020B0604020202020204" pitchFamily="34" charset="0"/>
                <a:buAutoNum type="arabicPeriod"/>
              </a:pPr>
              <a:r>
                <a:rPr lang="es-ES" sz="1400" b="1" dirty="0"/>
                <a:t>Nombres que se puedan buscar :</a:t>
              </a:r>
              <a:r>
                <a:rPr lang="es-ES" sz="1400" dirty="0"/>
                <a:t> Si nombramos nuestras variables con una sola letra, será muy difícil hacer un '</a:t>
              </a:r>
              <a:r>
                <a:rPr lang="es-ES" sz="1400" dirty="0" err="1"/>
                <a:t>Ctrl+f</a:t>
              </a:r>
              <a:r>
                <a:rPr lang="es-ES" sz="1400" dirty="0"/>
                <a:t>' y buscar. En inglés la letra más usada es la 'e' y en español la 'a', así que imagínense utilizar una sola letra y buscarla en el código. Verán todo el IDE o editor de código resaltando todas las letras.</a:t>
              </a:r>
            </a:p>
            <a:p>
              <a:pPr marL="342900" indent="-342900" algn="just">
                <a:buFont typeface="Arial" panose="020B0604020202020204" pitchFamily="34" charset="0"/>
                <a:buAutoNum type="arabicPeriod"/>
              </a:pPr>
              <a:endParaRPr lang="es-ES" sz="1400" b="1" dirty="0"/>
            </a:p>
            <a:p>
              <a:pPr marL="342900" indent="-342900" algn="just">
                <a:buFont typeface="Arial" panose="020B0604020202020204" pitchFamily="34" charset="0"/>
                <a:buAutoNum type="arabicPeriod"/>
              </a:pPr>
              <a:endParaRPr lang="es-ES" sz="1400" b="1" dirty="0"/>
            </a:p>
            <a:p>
              <a:pPr marL="342900" indent="-342900" algn="just">
                <a:buFont typeface="Arial" panose="020B0604020202020204" pitchFamily="34" charset="0"/>
                <a:buAutoNum type="arabicPeriod"/>
              </a:pPr>
              <a:r>
                <a:rPr lang="es-CO" sz="1400" b="1" dirty="0"/>
                <a:t>Uso de abreviaciones: </a:t>
              </a:r>
              <a:r>
                <a:rPr lang="es-ES" sz="1400" dirty="0"/>
                <a:t>El libro recomienda no usar abreviaciones. Sin embargo, existen algunas abreviaciones que son tan comunes que tienen total sentido. Por ejemplo: '</a:t>
              </a:r>
              <a:r>
                <a:rPr lang="es-ES" sz="1400" dirty="0" err="1"/>
                <a:t>source</a:t>
              </a:r>
              <a:r>
                <a:rPr lang="es-ES" sz="1400" dirty="0"/>
                <a:t>' podríamos cambiarlo por '</a:t>
              </a:r>
              <a:r>
                <a:rPr lang="es-ES" sz="1400" dirty="0" err="1"/>
                <a:t>src</a:t>
              </a:r>
              <a:r>
                <a:rPr lang="es-ES" sz="1400" dirty="0"/>
                <a:t>', '</a:t>
              </a:r>
              <a:r>
                <a:rPr lang="es-ES" sz="1400" dirty="0" err="1"/>
                <a:t>image</a:t>
              </a:r>
              <a:r>
                <a:rPr lang="es-ES" sz="1400" dirty="0"/>
                <a:t>' por '</a:t>
              </a:r>
              <a:r>
                <a:rPr lang="es-ES" sz="1400" dirty="0" err="1"/>
                <a:t>img</a:t>
              </a:r>
              <a:r>
                <a:rPr lang="es-ES" sz="1400" dirty="0"/>
                <a:t>', entre otros. ¿Por qué? Porque '</a:t>
              </a:r>
              <a:r>
                <a:rPr lang="es-ES" sz="1400" dirty="0" err="1"/>
                <a:t>src</a:t>
              </a:r>
              <a:r>
                <a:rPr lang="es-ES" sz="1400" dirty="0"/>
                <a:t>', '</a:t>
              </a:r>
              <a:r>
                <a:rPr lang="es-ES" sz="1400" dirty="0" err="1"/>
                <a:t>img</a:t>
              </a:r>
              <a:r>
                <a:rPr lang="es-ES" sz="1400" dirty="0"/>
                <a:t>' y otras abreviaciones son ampliamente utilizadas, ejemplo:</a:t>
              </a:r>
              <a:endParaRPr lang="es-CO" sz="1400" b="1" dirty="0"/>
            </a:p>
            <a:p>
              <a:pPr marL="342900" indent="-342900" algn="just">
                <a:buFont typeface="Arial" panose="020B0604020202020204" pitchFamily="34" charset="0"/>
                <a:buAutoNum type="arabicPeriod"/>
              </a:pPr>
              <a:endParaRPr lang="es-ES" sz="1400" b="1" dirty="0"/>
            </a:p>
            <a:p>
              <a:pPr marL="342900" indent="-342900" algn="just">
                <a:buAutoNum type="arabicPeriod"/>
              </a:pPr>
              <a:endParaRPr lang="es-ES" altLang="es-CO" sz="1400" dirty="0"/>
            </a:p>
            <a:p>
              <a:pPr marL="342900" indent="-342900" algn="just">
                <a:buAutoNum type="arabicPeriod"/>
              </a:pPr>
              <a:endParaRPr lang="es-ES" altLang="es-CO" sz="1400" dirty="0"/>
            </a:p>
            <a:p>
              <a:pPr marL="0" indent="0" algn="just">
                <a:buNone/>
              </a:pPr>
              <a:endParaRPr lang="es-ES" altLang="es-CO" sz="1400" dirty="0"/>
            </a:p>
            <a:p>
              <a:pPr marL="0" indent="0" algn="just">
                <a:buNone/>
              </a:pPr>
              <a:endParaRPr lang="es-ES" altLang="es-CO" sz="1400" dirty="0"/>
            </a:p>
          </p:txBody>
        </p:sp>
        <p:pic>
          <p:nvPicPr>
            <p:cNvPr id="7" name="Imagen 6"/>
            <p:cNvPicPr>
              <a:picLocks noChangeAspect="1"/>
            </p:cNvPicPr>
            <p:nvPr/>
          </p:nvPicPr>
          <p:blipFill>
            <a:blip r:embed="rId5"/>
            <a:stretch>
              <a:fillRect/>
            </a:stretch>
          </p:blipFill>
          <p:spPr>
            <a:xfrm>
              <a:off x="1996438" y="1777834"/>
              <a:ext cx="1829103" cy="329568"/>
            </a:xfrm>
            <a:prstGeom prst="rect">
              <a:avLst/>
            </a:prstGeom>
          </p:spPr>
        </p:pic>
        <p:pic>
          <p:nvPicPr>
            <p:cNvPr id="8" name="Imagen 7"/>
            <p:cNvPicPr>
              <a:picLocks noChangeAspect="1"/>
            </p:cNvPicPr>
            <p:nvPr/>
          </p:nvPicPr>
          <p:blipFill>
            <a:blip r:embed="rId6"/>
            <a:stretch>
              <a:fillRect/>
            </a:stretch>
          </p:blipFill>
          <p:spPr>
            <a:xfrm>
              <a:off x="6198189" y="1777834"/>
              <a:ext cx="1603900" cy="329568"/>
            </a:xfrm>
            <a:prstGeom prst="rect">
              <a:avLst/>
            </a:prstGeom>
          </p:spPr>
        </p:pic>
        <p:pic>
          <p:nvPicPr>
            <p:cNvPr id="10" name="Imagen 9"/>
            <p:cNvPicPr>
              <a:picLocks noChangeAspect="1"/>
            </p:cNvPicPr>
            <p:nvPr/>
          </p:nvPicPr>
          <p:blipFill>
            <a:blip r:embed="rId7"/>
            <a:stretch>
              <a:fillRect/>
            </a:stretch>
          </p:blipFill>
          <p:spPr>
            <a:xfrm>
              <a:off x="4243978" y="3364552"/>
              <a:ext cx="1693935" cy="328674"/>
            </a:xfrm>
            <a:prstGeom prst="rect">
              <a:avLst/>
            </a:prstGeom>
          </p:spPr>
        </p:pic>
        <p:pic>
          <p:nvPicPr>
            <p:cNvPr id="11" name="Imagen 10"/>
            <p:cNvPicPr>
              <a:picLocks noChangeAspect="1"/>
            </p:cNvPicPr>
            <p:nvPr/>
          </p:nvPicPr>
          <p:blipFill>
            <a:blip r:embed="rId8"/>
            <a:stretch>
              <a:fillRect/>
            </a:stretch>
          </p:blipFill>
          <p:spPr>
            <a:xfrm>
              <a:off x="3254041" y="4865605"/>
              <a:ext cx="571500" cy="238125"/>
            </a:xfrm>
            <a:prstGeom prst="rect">
              <a:avLst/>
            </a:prstGeom>
            <a:scene3d>
              <a:camera prst="orthographicFront"/>
              <a:lightRig rig="threePt" dir="t"/>
            </a:scene3d>
            <a:sp3d contourW="50800"/>
          </p:spPr>
        </p:pic>
        <p:pic>
          <p:nvPicPr>
            <p:cNvPr id="12" name="Imagen 11"/>
            <p:cNvPicPr>
              <a:picLocks noChangeAspect="1"/>
            </p:cNvPicPr>
            <p:nvPr/>
          </p:nvPicPr>
          <p:blipFill>
            <a:blip r:embed="rId9"/>
            <a:stretch>
              <a:fillRect/>
            </a:stretch>
          </p:blipFill>
          <p:spPr>
            <a:xfrm>
              <a:off x="6198189" y="4821939"/>
              <a:ext cx="514350" cy="257175"/>
            </a:xfrm>
            <a:prstGeom prst="rect">
              <a:avLst/>
            </a:prstGeom>
            <a:scene3d>
              <a:camera prst="orthographicFront"/>
              <a:lightRig rig="threePt" dir="t"/>
            </a:scene3d>
            <a:sp3d contourW="50800"/>
          </p:spPr>
        </p:pic>
        <p:pic>
          <p:nvPicPr>
            <p:cNvPr id="13" name="Imagen 12"/>
            <p:cNvPicPr>
              <a:picLocks noChangeAspect="1"/>
            </p:cNvPicPr>
            <p:nvPr/>
          </p:nvPicPr>
          <p:blipFill>
            <a:blip r:embed="rId10"/>
            <a:stretch>
              <a:fillRect/>
            </a:stretch>
          </p:blipFill>
          <p:spPr>
            <a:xfrm>
              <a:off x="3254041" y="6058724"/>
              <a:ext cx="5093826" cy="309124"/>
            </a:xfrm>
            <a:prstGeom prst="rect">
              <a:avLst/>
            </a:prstGeom>
          </p:spPr>
        </p:pic>
      </p:grpSp>
    </p:spTree>
    <p:extLst>
      <p:ext uri="{BB962C8B-B14F-4D97-AF65-F5344CB8AC3E}">
        <p14:creationId xmlns:p14="http://schemas.microsoft.com/office/powerpoint/2010/main" val="162716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1" y="298809"/>
            <a:ext cx="845303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2800" dirty="0">
                <a:latin typeface="Corbel" panose="020B0503020204020204" pitchFamily="34" charset="0"/>
                <a:ea typeface="Century Gothic" charset="0"/>
                <a:cs typeface="Century Gothic" charset="0"/>
              </a:rPr>
              <a:t>Como escribir buen código y que este se pueda probar</a:t>
            </a:r>
          </a:p>
        </p:txBody>
      </p:sp>
      <p:sp>
        <p:nvSpPr>
          <p:cNvPr id="4" name="2 Marcador de contenido"/>
          <p:cNvSpPr txBox="1">
            <a:spLocks/>
          </p:cNvSpPr>
          <p:nvPr/>
        </p:nvSpPr>
        <p:spPr>
          <a:xfrm>
            <a:off x="400680" y="1108933"/>
            <a:ext cx="11559091" cy="52589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startAt="5"/>
            </a:pPr>
            <a:r>
              <a:rPr lang="es-ES" sz="1400" b="1" dirty="0"/>
              <a:t>Variables de una sola letra: </a:t>
            </a:r>
            <a:r>
              <a:rPr lang="es-ES" sz="1400" dirty="0"/>
              <a:t>Ya dijimos que no deben usar variables de una sola letra. Pero... como toda regla, existen sus excepciones:</a:t>
            </a:r>
          </a:p>
          <a:p>
            <a:pPr marL="342900" indent="-342900" algn="just">
              <a:buFont typeface="+mj-lt"/>
              <a:buAutoNum type="arabicPeriod" startAt="5"/>
            </a:pPr>
            <a:endParaRPr lang="es-ES" sz="1400" b="1" dirty="0"/>
          </a:p>
          <a:p>
            <a:pPr marL="342900" indent="-342900" algn="just">
              <a:buFont typeface="+mj-lt"/>
              <a:buAutoNum type="arabicPeriod" startAt="5"/>
            </a:pPr>
            <a:endParaRPr lang="es-ES" sz="1400" b="1" dirty="0"/>
          </a:p>
          <a:p>
            <a:pPr marL="342900" indent="-342900" algn="just">
              <a:buFont typeface="+mj-lt"/>
              <a:buAutoNum type="arabicPeriod" startAt="5"/>
            </a:pPr>
            <a:endParaRPr lang="es-ES" sz="1400" b="1" dirty="0"/>
          </a:p>
          <a:p>
            <a:pPr marL="342900" indent="-342900" algn="just">
              <a:buFont typeface="+mj-lt"/>
              <a:buAutoNum type="arabicPeriod" startAt="5"/>
            </a:pPr>
            <a:endParaRPr lang="es-ES" sz="1400" b="1" dirty="0"/>
          </a:p>
          <a:p>
            <a:pPr marL="342900" indent="-342900" algn="just">
              <a:buFont typeface="+mj-lt"/>
              <a:buAutoNum type="arabicPeriod" startAt="5"/>
            </a:pPr>
            <a:r>
              <a:rPr lang="es-ES" sz="1400" b="1" dirty="0"/>
              <a:t>Las funciones deben hacer una sola cosa: </a:t>
            </a:r>
            <a:r>
              <a:rPr lang="es-ES" sz="1400" dirty="0"/>
              <a:t>Es normal que mientras programamos, vamos escribiendo todo lo que tiene que hacer nuestro software. Pero en ocasiones las funciones (o métodos) se vuelven gigantes. Cuando lo lees, vas revisando que hay cosas que deberían estar en otras funciones (o métodos) más pequeños que serán llamados por tu función principal, así que podrás utilizar el refrán 'Divide y vencerás'.</a:t>
            </a:r>
            <a:endParaRPr lang="es-ES" sz="1400" b="1" dirty="0"/>
          </a:p>
          <a:p>
            <a:pPr marL="342900" indent="-342900" algn="just">
              <a:buFont typeface="+mj-lt"/>
              <a:buAutoNum type="arabicPeriod" startAt="5"/>
            </a:pPr>
            <a:endParaRPr lang="es-ES" sz="1400" b="1" dirty="0"/>
          </a:p>
          <a:p>
            <a:pPr marL="0" indent="0" algn="just">
              <a:buNone/>
            </a:pPr>
            <a:endParaRPr lang="es-ES" altLang="es-CO" sz="1400" dirty="0"/>
          </a:p>
          <a:p>
            <a:pPr marL="342900" indent="-342900" algn="just">
              <a:buAutoNum type="arabicPeriod"/>
            </a:pPr>
            <a:endParaRPr lang="es-ES" altLang="es-CO" sz="1400" dirty="0"/>
          </a:p>
          <a:p>
            <a:pPr marL="342900" indent="-342900" algn="just">
              <a:buAutoNum type="arabicPeriod"/>
            </a:pPr>
            <a:endParaRPr lang="es-ES" altLang="es-CO" sz="1400" dirty="0"/>
          </a:p>
          <a:p>
            <a:pPr marL="342900" indent="-342900" algn="just">
              <a:buAutoNum type="arabicPeriod"/>
            </a:pPr>
            <a:endParaRPr lang="es-ES" altLang="es-CO" sz="1400" dirty="0"/>
          </a:p>
          <a:p>
            <a:pPr marL="0" indent="0" algn="just">
              <a:buNone/>
            </a:pPr>
            <a:endParaRPr lang="es-ES" altLang="es-CO" sz="1400" dirty="0"/>
          </a:p>
          <a:p>
            <a:pPr marL="0" indent="0" algn="just">
              <a:buNone/>
            </a:pPr>
            <a:endParaRPr lang="es-ES" altLang="es-CO" sz="1400" dirty="0"/>
          </a:p>
        </p:txBody>
      </p:sp>
      <p:sp>
        <p:nvSpPr>
          <p:cNvPr id="3" name="Rectángulo 2"/>
          <p:cNvSpPr/>
          <p:nvPr/>
        </p:nvSpPr>
        <p:spPr>
          <a:xfrm>
            <a:off x="197498" y="6531643"/>
            <a:ext cx="2569934" cy="200055"/>
          </a:xfrm>
          <a:prstGeom prst="rect">
            <a:avLst/>
          </a:prstGeom>
        </p:spPr>
        <p:txBody>
          <a:bodyPr wrap="none">
            <a:spAutoFit/>
          </a:bodyPr>
          <a:lstStyle/>
          <a:p>
            <a:r>
              <a:rPr lang="es-CO" sz="700" i="1" dirty="0"/>
              <a:t>https://ed.team/blog/11-consejos-para-escribir-codigo-limpio</a:t>
            </a:r>
          </a:p>
        </p:txBody>
      </p:sp>
      <p:pic>
        <p:nvPicPr>
          <p:cNvPr id="2" name="Imagen 1"/>
          <p:cNvPicPr>
            <a:picLocks noChangeAspect="1"/>
          </p:cNvPicPr>
          <p:nvPr/>
        </p:nvPicPr>
        <p:blipFill>
          <a:blip r:embed="rId2"/>
          <a:stretch>
            <a:fillRect/>
          </a:stretch>
        </p:blipFill>
        <p:spPr>
          <a:xfrm>
            <a:off x="836840" y="1776307"/>
            <a:ext cx="2936874" cy="323750"/>
          </a:xfrm>
          <a:prstGeom prst="rect">
            <a:avLst/>
          </a:prstGeom>
        </p:spPr>
      </p:pic>
      <p:pic>
        <p:nvPicPr>
          <p:cNvPr id="6" name="Imagen 5"/>
          <p:cNvPicPr>
            <a:picLocks noChangeAspect="1"/>
          </p:cNvPicPr>
          <p:nvPr/>
        </p:nvPicPr>
        <p:blipFill>
          <a:blip r:embed="rId3"/>
          <a:stretch>
            <a:fillRect/>
          </a:stretch>
        </p:blipFill>
        <p:spPr>
          <a:xfrm>
            <a:off x="4173213" y="1776307"/>
            <a:ext cx="2657475" cy="800100"/>
          </a:xfrm>
          <a:prstGeom prst="rect">
            <a:avLst/>
          </a:prstGeom>
        </p:spPr>
      </p:pic>
      <p:pic>
        <p:nvPicPr>
          <p:cNvPr id="14" name="Imagen 13"/>
          <p:cNvPicPr>
            <a:picLocks noChangeAspect="1"/>
          </p:cNvPicPr>
          <p:nvPr/>
        </p:nvPicPr>
        <p:blipFill>
          <a:blip r:embed="rId4"/>
          <a:stretch>
            <a:fillRect/>
          </a:stretch>
        </p:blipFill>
        <p:spPr>
          <a:xfrm>
            <a:off x="6971818" y="1784273"/>
            <a:ext cx="2886075" cy="819150"/>
          </a:xfrm>
          <a:prstGeom prst="rect">
            <a:avLst/>
          </a:prstGeom>
        </p:spPr>
      </p:pic>
      <p:pic>
        <p:nvPicPr>
          <p:cNvPr id="15" name="Imagen 14"/>
          <p:cNvPicPr>
            <a:picLocks noChangeAspect="1"/>
          </p:cNvPicPr>
          <p:nvPr/>
        </p:nvPicPr>
        <p:blipFill>
          <a:blip r:embed="rId5"/>
          <a:stretch>
            <a:fillRect/>
          </a:stretch>
        </p:blipFill>
        <p:spPr>
          <a:xfrm>
            <a:off x="836840" y="3703116"/>
            <a:ext cx="5145920" cy="2204197"/>
          </a:xfrm>
          <a:prstGeom prst="rect">
            <a:avLst/>
          </a:prstGeom>
        </p:spPr>
      </p:pic>
      <p:pic>
        <p:nvPicPr>
          <p:cNvPr id="16" name="Imagen 15"/>
          <p:cNvPicPr>
            <a:picLocks noChangeAspect="1"/>
          </p:cNvPicPr>
          <p:nvPr/>
        </p:nvPicPr>
        <p:blipFill>
          <a:blip r:embed="rId6"/>
          <a:stretch>
            <a:fillRect/>
          </a:stretch>
        </p:blipFill>
        <p:spPr>
          <a:xfrm>
            <a:off x="6830688" y="3649410"/>
            <a:ext cx="4419026" cy="2982260"/>
          </a:xfrm>
          <a:prstGeom prst="rect">
            <a:avLst/>
          </a:prstGeom>
        </p:spPr>
      </p:pic>
    </p:spTree>
    <p:extLst>
      <p:ext uri="{BB962C8B-B14F-4D97-AF65-F5344CB8AC3E}">
        <p14:creationId xmlns:p14="http://schemas.microsoft.com/office/powerpoint/2010/main" val="1093432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1" y="298809"/>
            <a:ext cx="845303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2800" dirty="0">
                <a:latin typeface="Corbel" panose="020B0503020204020204" pitchFamily="34" charset="0"/>
                <a:ea typeface="Century Gothic" charset="0"/>
                <a:cs typeface="Century Gothic" charset="0"/>
              </a:rPr>
              <a:t>Como escribir buen código y que este se pueda probar</a:t>
            </a:r>
          </a:p>
        </p:txBody>
      </p:sp>
      <p:sp>
        <p:nvSpPr>
          <p:cNvPr id="4" name="2 Marcador de contenido"/>
          <p:cNvSpPr txBox="1">
            <a:spLocks/>
          </p:cNvSpPr>
          <p:nvPr/>
        </p:nvSpPr>
        <p:spPr>
          <a:xfrm>
            <a:off x="400680" y="1108933"/>
            <a:ext cx="11559091" cy="52589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startAt="7"/>
            </a:pPr>
            <a:r>
              <a:rPr lang="es-ES" sz="1400" b="1" dirty="0"/>
              <a:t>Escribir código es como escribir </a:t>
            </a:r>
            <a:r>
              <a:rPr lang="es-ES" sz="1400" b="1"/>
              <a:t>un libro: </a:t>
            </a:r>
            <a:r>
              <a:rPr lang="es-ES" sz="1400" dirty="0"/>
              <a:t>Cuando escribas código, debes pensar en que al leerlo debes poder hacerlo como si estuvieras leyendo un libro. Con un orden, sabiendo que cada capítulo está enfocado a lograr un objetivo pequeño y al leer todo el libro habrás entendido el objetivo general.</a:t>
            </a:r>
          </a:p>
          <a:p>
            <a:pPr marL="342900" indent="-342900" algn="just">
              <a:buFont typeface="+mj-lt"/>
              <a:buAutoNum type="arabicPeriod" startAt="7"/>
            </a:pPr>
            <a:r>
              <a:rPr lang="es-ES" sz="1400" b="1" dirty="0"/>
              <a:t>Las funciones no deben tener efectos secundarios: </a:t>
            </a:r>
            <a:r>
              <a:rPr lang="es-ES" sz="1400" dirty="0"/>
              <a:t> Las funciones deben hacer una sola cosa y la deben hacer bien.</a:t>
            </a:r>
          </a:p>
          <a:p>
            <a:pPr marL="342900" indent="-342900" algn="just">
              <a:buFont typeface="+mj-lt"/>
              <a:buAutoNum type="arabicPeriod" startAt="7"/>
            </a:pPr>
            <a:endParaRPr lang="es-ES" sz="1400" dirty="0"/>
          </a:p>
          <a:p>
            <a:pPr marL="342900" indent="-342900" algn="just">
              <a:buFont typeface="+mj-lt"/>
              <a:buAutoNum type="arabicPeriod" startAt="7"/>
            </a:pPr>
            <a:endParaRPr lang="es-ES" sz="1400" dirty="0"/>
          </a:p>
          <a:p>
            <a:pPr marL="342900" indent="-342900" algn="just">
              <a:buFont typeface="+mj-lt"/>
              <a:buAutoNum type="arabicPeriod" startAt="7"/>
            </a:pPr>
            <a:endParaRPr lang="es-ES" sz="1400" dirty="0"/>
          </a:p>
          <a:p>
            <a:pPr marL="342900" indent="-342900" algn="just">
              <a:buFont typeface="+mj-lt"/>
              <a:buAutoNum type="arabicPeriod" startAt="7"/>
            </a:pPr>
            <a:endParaRPr lang="es-ES" sz="1400" dirty="0"/>
          </a:p>
          <a:p>
            <a:pPr marL="342900" indent="-342900" algn="just">
              <a:buFont typeface="+mj-lt"/>
              <a:buAutoNum type="arabicPeriod" startAt="7"/>
            </a:pPr>
            <a:endParaRPr lang="es-ES" sz="1400" dirty="0"/>
          </a:p>
          <a:p>
            <a:pPr marL="342900" indent="-342900" algn="just">
              <a:buFont typeface="+mj-lt"/>
              <a:buAutoNum type="arabicPeriod" startAt="7"/>
            </a:pPr>
            <a:endParaRPr lang="es-ES" sz="1400" b="1" dirty="0"/>
          </a:p>
          <a:p>
            <a:pPr marL="342900" indent="-342900" algn="just">
              <a:buFont typeface="+mj-lt"/>
              <a:buAutoNum type="arabicPeriod" startAt="7"/>
            </a:pPr>
            <a:endParaRPr lang="es-ES" sz="1400" b="1" dirty="0"/>
          </a:p>
          <a:p>
            <a:pPr marL="342900" indent="-342900" algn="just">
              <a:buFont typeface="+mj-lt"/>
              <a:buAutoNum type="arabicPeriod" startAt="7"/>
            </a:pPr>
            <a:endParaRPr lang="es-ES" sz="1400" b="1" dirty="0"/>
          </a:p>
          <a:p>
            <a:pPr marL="342900" indent="-342900" algn="just">
              <a:buFont typeface="+mj-lt"/>
              <a:buAutoNum type="arabicPeriod" startAt="7"/>
            </a:pPr>
            <a:r>
              <a:rPr lang="es-ES" sz="1400" b="1" dirty="0"/>
              <a:t>Comentarios en el código: </a:t>
            </a:r>
            <a:r>
              <a:rPr lang="es-ES" sz="1400" dirty="0"/>
              <a:t>El libro sugiere que no uses comentarios. Pero, las review que he visto del libro han sido extremistas al decir que 'jamás' se deben usar. Eso no es cierto, lo que dice el libro es que los comentarios de deben usar siempre y cuando agreguen valor al código.</a:t>
            </a:r>
            <a:endParaRPr lang="es-ES" sz="1400" b="1" dirty="0"/>
          </a:p>
          <a:p>
            <a:pPr marL="0" indent="0" algn="just">
              <a:buNone/>
            </a:pPr>
            <a:endParaRPr lang="es-ES" sz="1400" b="1" dirty="0"/>
          </a:p>
          <a:p>
            <a:pPr marL="342900" indent="-342900" algn="just">
              <a:buFont typeface="+mj-lt"/>
              <a:buAutoNum type="arabicPeriod" startAt="7"/>
            </a:pPr>
            <a:endParaRPr lang="es-ES" sz="1400" b="1" dirty="0"/>
          </a:p>
          <a:p>
            <a:pPr marL="342900" indent="-342900" algn="just">
              <a:buFont typeface="+mj-lt"/>
              <a:buAutoNum type="arabicPeriod" startAt="7"/>
            </a:pPr>
            <a:endParaRPr lang="es-ES" sz="1400" b="1" dirty="0"/>
          </a:p>
          <a:p>
            <a:pPr marL="342900" indent="-342900" algn="just">
              <a:buFont typeface="+mj-lt"/>
              <a:buAutoNum type="arabicPeriod" startAt="7"/>
            </a:pPr>
            <a:endParaRPr lang="es-ES" sz="1400" b="1" dirty="0"/>
          </a:p>
          <a:p>
            <a:pPr marL="342900" indent="-342900" algn="just">
              <a:buFont typeface="+mj-lt"/>
              <a:buAutoNum type="arabicPeriod" startAt="7"/>
            </a:pPr>
            <a:endParaRPr lang="es-ES" sz="1400" b="1" dirty="0"/>
          </a:p>
          <a:p>
            <a:pPr marL="0" indent="0" algn="just">
              <a:buNone/>
            </a:pPr>
            <a:endParaRPr lang="es-ES" altLang="es-CO" sz="1400" dirty="0"/>
          </a:p>
          <a:p>
            <a:pPr marL="342900" indent="-342900" algn="just">
              <a:buAutoNum type="arabicPeriod"/>
            </a:pPr>
            <a:endParaRPr lang="es-ES" altLang="es-CO" sz="1400" dirty="0"/>
          </a:p>
          <a:p>
            <a:pPr marL="342900" indent="-342900" algn="just">
              <a:buAutoNum type="arabicPeriod"/>
            </a:pPr>
            <a:endParaRPr lang="es-ES" altLang="es-CO" sz="1400" dirty="0"/>
          </a:p>
          <a:p>
            <a:pPr marL="342900" indent="-342900" algn="just">
              <a:buAutoNum type="arabicPeriod"/>
            </a:pPr>
            <a:endParaRPr lang="es-ES" altLang="es-CO" sz="1400" dirty="0"/>
          </a:p>
          <a:p>
            <a:pPr marL="0" indent="0" algn="just">
              <a:buNone/>
            </a:pPr>
            <a:endParaRPr lang="es-ES" altLang="es-CO" sz="1400" dirty="0"/>
          </a:p>
          <a:p>
            <a:pPr marL="0" indent="0" algn="just">
              <a:buNone/>
            </a:pPr>
            <a:endParaRPr lang="es-ES" altLang="es-CO" sz="1400" dirty="0"/>
          </a:p>
        </p:txBody>
      </p:sp>
      <p:sp>
        <p:nvSpPr>
          <p:cNvPr id="3" name="Rectángulo 2"/>
          <p:cNvSpPr/>
          <p:nvPr/>
        </p:nvSpPr>
        <p:spPr>
          <a:xfrm>
            <a:off x="197498" y="6531643"/>
            <a:ext cx="2569934" cy="200055"/>
          </a:xfrm>
          <a:prstGeom prst="rect">
            <a:avLst/>
          </a:prstGeom>
        </p:spPr>
        <p:txBody>
          <a:bodyPr wrap="none">
            <a:spAutoFit/>
          </a:bodyPr>
          <a:lstStyle/>
          <a:p>
            <a:r>
              <a:rPr lang="es-CO" sz="700" i="1" dirty="0"/>
              <a:t>https://ed.team/blog/11-consejos-para-escribir-codigo-limpio</a:t>
            </a:r>
          </a:p>
        </p:txBody>
      </p:sp>
      <p:pic>
        <p:nvPicPr>
          <p:cNvPr id="7" name="Imagen 6"/>
          <p:cNvPicPr>
            <a:picLocks noChangeAspect="1"/>
          </p:cNvPicPr>
          <p:nvPr/>
        </p:nvPicPr>
        <p:blipFill>
          <a:blip r:embed="rId2"/>
          <a:stretch>
            <a:fillRect/>
          </a:stretch>
        </p:blipFill>
        <p:spPr>
          <a:xfrm>
            <a:off x="757657" y="2166482"/>
            <a:ext cx="4019550" cy="2466975"/>
          </a:xfrm>
          <a:prstGeom prst="rect">
            <a:avLst/>
          </a:prstGeom>
        </p:spPr>
      </p:pic>
      <p:pic>
        <p:nvPicPr>
          <p:cNvPr id="8" name="Imagen 7"/>
          <p:cNvPicPr>
            <a:picLocks noChangeAspect="1"/>
          </p:cNvPicPr>
          <p:nvPr/>
        </p:nvPicPr>
        <p:blipFill>
          <a:blip r:embed="rId3"/>
          <a:stretch>
            <a:fillRect/>
          </a:stretch>
        </p:blipFill>
        <p:spPr>
          <a:xfrm>
            <a:off x="5134184" y="2209344"/>
            <a:ext cx="4152900" cy="1190625"/>
          </a:xfrm>
          <a:prstGeom prst="rect">
            <a:avLst/>
          </a:prstGeom>
        </p:spPr>
      </p:pic>
      <p:pic>
        <p:nvPicPr>
          <p:cNvPr id="9" name="Imagen 8"/>
          <p:cNvPicPr>
            <a:picLocks noChangeAspect="1"/>
          </p:cNvPicPr>
          <p:nvPr/>
        </p:nvPicPr>
        <p:blipFill>
          <a:blip r:embed="rId4"/>
          <a:stretch>
            <a:fillRect/>
          </a:stretch>
        </p:blipFill>
        <p:spPr>
          <a:xfrm>
            <a:off x="762209" y="5382946"/>
            <a:ext cx="4371975" cy="1066800"/>
          </a:xfrm>
          <a:prstGeom prst="rect">
            <a:avLst/>
          </a:prstGeom>
        </p:spPr>
      </p:pic>
      <p:pic>
        <p:nvPicPr>
          <p:cNvPr id="10" name="Imagen 9"/>
          <p:cNvPicPr>
            <a:picLocks noChangeAspect="1"/>
          </p:cNvPicPr>
          <p:nvPr/>
        </p:nvPicPr>
        <p:blipFill>
          <a:blip r:embed="rId5"/>
          <a:stretch>
            <a:fillRect/>
          </a:stretch>
        </p:blipFill>
        <p:spPr>
          <a:xfrm>
            <a:off x="5495713" y="5382946"/>
            <a:ext cx="4886325" cy="1152525"/>
          </a:xfrm>
          <a:prstGeom prst="rect">
            <a:avLst/>
          </a:prstGeom>
        </p:spPr>
      </p:pic>
    </p:spTree>
    <p:extLst>
      <p:ext uri="{BB962C8B-B14F-4D97-AF65-F5344CB8AC3E}">
        <p14:creationId xmlns:p14="http://schemas.microsoft.com/office/powerpoint/2010/main" val="122859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1" y="298809"/>
            <a:ext cx="845303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2800" dirty="0">
                <a:latin typeface="Corbel" panose="020B0503020204020204" pitchFamily="34" charset="0"/>
                <a:ea typeface="Century Gothic" charset="0"/>
                <a:cs typeface="Century Gothic" charset="0"/>
              </a:rPr>
              <a:t>Como escribir buen código y que este se pueda probar</a:t>
            </a:r>
          </a:p>
        </p:txBody>
      </p:sp>
      <p:sp>
        <p:nvSpPr>
          <p:cNvPr id="4" name="2 Marcador de contenido"/>
          <p:cNvSpPr txBox="1">
            <a:spLocks/>
          </p:cNvSpPr>
          <p:nvPr/>
        </p:nvSpPr>
        <p:spPr>
          <a:xfrm>
            <a:off x="400680" y="1108933"/>
            <a:ext cx="11559091" cy="52589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mj-lt"/>
              <a:buAutoNum type="arabicPeriod" startAt="10"/>
            </a:pPr>
            <a:r>
              <a:rPr lang="es-ES" sz="1400" b="1" dirty="0"/>
              <a:t>Hacer testing: </a:t>
            </a:r>
            <a:r>
              <a:rPr lang="es-ES" sz="1400" dirty="0"/>
              <a:t>Hay muchas razones para hacer testing de tu código: Refactorización, mejora de rendimiento, corrección de bugs, etc. Pero para el tema de código limpio, hacer testing te permite dividir tu aplicación de forma correcta, haciendo que las funciones/métodos cumplan con una sola función, te ayuda a desacoplar tus clases/estructuras de acoplamientos innecesarios, etc.</a:t>
            </a:r>
            <a:endParaRPr lang="es-ES" sz="1400" b="1" dirty="0"/>
          </a:p>
          <a:p>
            <a:pPr marL="342900" indent="-342900" algn="just">
              <a:buFont typeface="+mj-lt"/>
              <a:buAutoNum type="arabicPeriod" startAt="10"/>
            </a:pPr>
            <a:endParaRPr lang="es-ES" sz="1400" b="1" dirty="0"/>
          </a:p>
          <a:p>
            <a:pPr marL="342900" indent="-342900" algn="just">
              <a:buFont typeface="+mj-lt"/>
              <a:buAutoNum type="arabicPeriod" startAt="10"/>
            </a:pPr>
            <a:endParaRPr lang="es-ES" sz="1400" b="1" dirty="0"/>
          </a:p>
          <a:p>
            <a:pPr marL="342900" indent="-342900" algn="just">
              <a:buFont typeface="+mj-lt"/>
              <a:buAutoNum type="arabicPeriod" startAt="10"/>
            </a:pPr>
            <a:endParaRPr lang="es-ES" sz="1400" b="1" dirty="0"/>
          </a:p>
          <a:p>
            <a:pPr marL="342900" indent="-342900" algn="just">
              <a:buFont typeface="+mj-lt"/>
              <a:buAutoNum type="arabicPeriod" startAt="10"/>
            </a:pPr>
            <a:endParaRPr lang="es-ES" sz="1400" b="1" dirty="0"/>
          </a:p>
          <a:p>
            <a:pPr marL="342900" indent="-342900" algn="just">
              <a:buFont typeface="+mj-lt"/>
              <a:buAutoNum type="arabicPeriod" startAt="10"/>
            </a:pPr>
            <a:endParaRPr lang="es-ES" sz="1400" b="1" dirty="0"/>
          </a:p>
          <a:p>
            <a:pPr marL="0" indent="0" algn="just">
              <a:buNone/>
            </a:pPr>
            <a:endParaRPr lang="es-ES" altLang="es-CO" sz="1400" dirty="0"/>
          </a:p>
          <a:p>
            <a:pPr marL="342900" indent="-342900" algn="just">
              <a:buAutoNum type="arabicPeriod"/>
            </a:pPr>
            <a:endParaRPr lang="es-ES" altLang="es-CO" sz="1400" dirty="0"/>
          </a:p>
          <a:p>
            <a:pPr marL="342900" indent="-342900" algn="just">
              <a:buAutoNum type="arabicPeriod"/>
            </a:pPr>
            <a:endParaRPr lang="es-ES" altLang="es-CO" sz="1400" dirty="0"/>
          </a:p>
          <a:p>
            <a:pPr marL="342900" indent="-342900" algn="just">
              <a:buAutoNum type="arabicPeriod"/>
            </a:pPr>
            <a:endParaRPr lang="es-ES" altLang="es-CO" sz="1400" dirty="0"/>
          </a:p>
          <a:p>
            <a:pPr marL="0" indent="0" algn="just">
              <a:buNone/>
            </a:pPr>
            <a:endParaRPr lang="es-ES" altLang="es-CO" sz="1400" dirty="0"/>
          </a:p>
          <a:p>
            <a:pPr marL="0" indent="0" algn="just">
              <a:buNone/>
            </a:pPr>
            <a:endParaRPr lang="es-ES" altLang="es-CO" sz="1400" dirty="0"/>
          </a:p>
        </p:txBody>
      </p:sp>
      <p:sp>
        <p:nvSpPr>
          <p:cNvPr id="3" name="Rectángulo 2"/>
          <p:cNvSpPr/>
          <p:nvPr/>
        </p:nvSpPr>
        <p:spPr>
          <a:xfrm>
            <a:off x="197498" y="6531643"/>
            <a:ext cx="2569934" cy="200055"/>
          </a:xfrm>
          <a:prstGeom prst="rect">
            <a:avLst/>
          </a:prstGeom>
        </p:spPr>
        <p:txBody>
          <a:bodyPr wrap="none">
            <a:spAutoFit/>
          </a:bodyPr>
          <a:lstStyle/>
          <a:p>
            <a:r>
              <a:rPr lang="es-CO" sz="700" i="1" dirty="0"/>
              <a:t>https://ed.team/blog/11-consejos-para-escribir-codigo-limpio</a:t>
            </a:r>
          </a:p>
        </p:txBody>
      </p:sp>
      <p:pic>
        <p:nvPicPr>
          <p:cNvPr id="9" name="Imagen 8"/>
          <p:cNvPicPr>
            <a:picLocks noChangeAspect="1"/>
          </p:cNvPicPr>
          <p:nvPr/>
        </p:nvPicPr>
        <p:blipFill>
          <a:blip r:embed="rId2"/>
          <a:stretch>
            <a:fillRect/>
          </a:stretch>
        </p:blipFill>
        <p:spPr>
          <a:xfrm>
            <a:off x="2585713" y="2139522"/>
            <a:ext cx="6816041" cy="3638977"/>
          </a:xfrm>
          <a:prstGeom prst="rect">
            <a:avLst/>
          </a:prstGeom>
          <a:ln>
            <a:solidFill>
              <a:schemeClr val="accent1"/>
            </a:solidFill>
          </a:ln>
        </p:spPr>
      </p:pic>
    </p:spTree>
    <p:extLst>
      <p:ext uri="{BB962C8B-B14F-4D97-AF65-F5344CB8AC3E}">
        <p14:creationId xmlns:p14="http://schemas.microsoft.com/office/powerpoint/2010/main" val="2319216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2800" dirty="0">
                <a:latin typeface="Corbel" panose="020B0503020204020204" pitchFamily="34" charset="0"/>
                <a:ea typeface="Century Gothic" charset="0"/>
                <a:cs typeface="Century Gothic" charset="0"/>
              </a:rPr>
              <a:t>Junit - Profundización</a:t>
            </a:r>
          </a:p>
        </p:txBody>
      </p:sp>
      <p:sp>
        <p:nvSpPr>
          <p:cNvPr id="2" name="Rectángulo 1"/>
          <p:cNvSpPr/>
          <p:nvPr/>
        </p:nvSpPr>
        <p:spPr>
          <a:xfrm>
            <a:off x="3929450" y="4858951"/>
            <a:ext cx="4865434" cy="369332"/>
          </a:xfrm>
          <a:prstGeom prst="rect">
            <a:avLst/>
          </a:prstGeom>
        </p:spPr>
        <p:txBody>
          <a:bodyPr wrap="none">
            <a:spAutoFit/>
          </a:bodyPr>
          <a:lstStyle/>
          <a:p>
            <a:r>
              <a:rPr lang="es-CO" dirty="0"/>
              <a:t>https://junit.org/junit5/docs/current/user-guide/</a:t>
            </a:r>
          </a:p>
        </p:txBody>
      </p:sp>
      <p:pic>
        <p:nvPicPr>
          <p:cNvPr id="7" name="Picture 2" descr="Primeros pasos con JUnit 5 - Adictos al trabaj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875" y="1359949"/>
            <a:ext cx="2450072" cy="76719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3929450" y="1247677"/>
            <a:ext cx="7611761" cy="923330"/>
          </a:xfrm>
          <a:prstGeom prst="rect">
            <a:avLst/>
          </a:prstGeom>
        </p:spPr>
        <p:txBody>
          <a:bodyPr wrap="square">
            <a:spAutoFit/>
          </a:bodyPr>
          <a:lstStyle/>
          <a:p>
            <a:pPr algn="just"/>
            <a:r>
              <a:rPr lang="es-ES" b="1" dirty="0">
                <a:solidFill>
                  <a:srgbClr val="202122"/>
                </a:solidFill>
                <a:latin typeface="Arial" panose="020B0604020202020204" pitchFamily="34" charset="0"/>
              </a:rPr>
              <a:t>JUnit</a:t>
            </a:r>
            <a:r>
              <a:rPr lang="es-ES" dirty="0">
                <a:solidFill>
                  <a:srgbClr val="202122"/>
                </a:solidFill>
                <a:latin typeface="Arial" panose="020B0604020202020204" pitchFamily="34" charset="0"/>
              </a:rPr>
              <a:t> es un conjunto de bibliotecas creadas por </a:t>
            </a:r>
            <a:r>
              <a:rPr lang="es-ES" dirty="0">
                <a:solidFill>
                  <a:srgbClr val="0645AD"/>
                </a:solidFill>
                <a:latin typeface="Arial" panose="020B0604020202020204" pitchFamily="34" charset="0"/>
                <a:hlinkClick r:id="rId3" tooltip="Erich Gamma"/>
              </a:rPr>
              <a:t>Erich Gamma</a:t>
            </a:r>
            <a:r>
              <a:rPr lang="es-ES" dirty="0">
                <a:solidFill>
                  <a:srgbClr val="202122"/>
                </a:solidFill>
                <a:latin typeface="Arial" panose="020B0604020202020204" pitchFamily="34" charset="0"/>
              </a:rPr>
              <a:t> y </a:t>
            </a:r>
            <a:r>
              <a:rPr lang="es-ES" dirty="0">
                <a:solidFill>
                  <a:srgbClr val="0645AD"/>
                </a:solidFill>
                <a:latin typeface="Arial" panose="020B0604020202020204" pitchFamily="34" charset="0"/>
                <a:hlinkClick r:id="rId4" tooltip="Kent Beck"/>
              </a:rPr>
              <a:t>Kent Beck</a:t>
            </a:r>
            <a:r>
              <a:rPr lang="es-ES" dirty="0">
                <a:solidFill>
                  <a:srgbClr val="202122"/>
                </a:solidFill>
                <a:latin typeface="Arial" panose="020B0604020202020204" pitchFamily="34" charset="0"/>
              </a:rPr>
              <a:t> que son utilizadas en programación para hacer pruebas unitarias de aplicaciones Java.</a:t>
            </a:r>
          </a:p>
        </p:txBody>
      </p:sp>
      <p:sp>
        <p:nvSpPr>
          <p:cNvPr id="9" name="Rectángulo 8"/>
          <p:cNvSpPr/>
          <p:nvPr/>
        </p:nvSpPr>
        <p:spPr>
          <a:xfrm>
            <a:off x="803875" y="2485415"/>
            <a:ext cx="10852666" cy="1754326"/>
          </a:xfrm>
          <a:prstGeom prst="rect">
            <a:avLst/>
          </a:prstGeom>
        </p:spPr>
        <p:txBody>
          <a:bodyPr wrap="square">
            <a:spAutoFit/>
          </a:bodyPr>
          <a:lstStyle/>
          <a:p>
            <a:pPr algn="just"/>
            <a:r>
              <a:rPr lang="es-ES" dirty="0">
                <a:solidFill>
                  <a:srgbClr val="202122"/>
                </a:solidFill>
                <a:latin typeface="Arial" panose="020B0604020202020204" pitchFamily="34" charset="0"/>
              </a:rPr>
              <a:t>JUnit es un conjunto de clases (</a:t>
            </a:r>
            <a:r>
              <a:rPr lang="es-ES" i="1" dirty="0">
                <a:solidFill>
                  <a:srgbClr val="0645AD"/>
                </a:solidFill>
                <a:latin typeface="Arial" panose="020B0604020202020204" pitchFamily="34" charset="0"/>
                <a:hlinkClick r:id="rId5" tooltip="Framework"/>
              </a:rPr>
              <a:t>framework</a:t>
            </a:r>
            <a:r>
              <a:rPr lang="es-ES" dirty="0">
                <a:solidFill>
                  <a:srgbClr val="202122"/>
                </a:solidFill>
                <a:latin typeface="Arial" panose="020B0604020202020204" pitchFamily="34" charset="0"/>
              </a:rPr>
              <a:t>) que permite realizar la ejecución de clases Java de manera controlada, para poder evaluar si el funcionamiento de cada uno de los métodos de la clase se comporta como se espera. Es decir, en función de algún valor de entrada se evalúa el valor de retorno esperado; si la clase cumple con la especificación, entonces JUnit devolverá que el método de la clase pasó exitosamente la prueba; en caso de que el valor esperado sea diferente al que regresó el método durante la ejecución, JUnit devolverá un fallo en el método correspondiente.</a:t>
            </a:r>
          </a:p>
        </p:txBody>
      </p:sp>
    </p:spTree>
    <p:extLst>
      <p:ext uri="{BB962C8B-B14F-4D97-AF65-F5344CB8AC3E}">
        <p14:creationId xmlns:p14="http://schemas.microsoft.com/office/powerpoint/2010/main" val="1464480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F9CD9B2A-4717-4410-81C9-4B0FC3B71CE4}"/>
              </a:ext>
            </a:extLst>
          </p:cNvPr>
          <p:cNvSpPr>
            <a:spLocks noGrp="1"/>
          </p:cNvSpPr>
          <p:nvPr>
            <p:ph type="title"/>
          </p:nvPr>
        </p:nvSpPr>
        <p:spPr/>
        <p:txBody>
          <a:bodyPr/>
          <a:lstStyle/>
          <a:p>
            <a:r>
              <a:rPr lang="es-ES" dirty="0"/>
              <a:t>GRACIAS</a:t>
            </a:r>
          </a:p>
        </p:txBody>
      </p:sp>
    </p:spTree>
    <p:extLst>
      <p:ext uri="{BB962C8B-B14F-4D97-AF65-F5344CB8AC3E}">
        <p14:creationId xmlns:p14="http://schemas.microsoft.com/office/powerpoint/2010/main" val="361592161"/>
      </p:ext>
    </p:extLst>
  </p:cSld>
  <p:clrMapOvr>
    <a:masterClrMapping/>
  </p:clrMapOvr>
</p:sld>
</file>

<file path=ppt/theme/theme1.xml><?xml version="1.0" encoding="utf-8"?>
<a:theme xmlns:a="http://schemas.openxmlformats.org/drawingml/2006/main" name="Tema de Office">
  <a:themeElements>
    <a:clrScheme name="Personalizado 1">
      <a:dk1>
        <a:srgbClr val="404040"/>
      </a:dk1>
      <a:lt1>
        <a:srgbClr val="FFFFFF"/>
      </a:lt1>
      <a:dk2>
        <a:srgbClr val="0F1C50"/>
      </a:dk2>
      <a:lt2>
        <a:srgbClr val="6785C1"/>
      </a:lt2>
      <a:accent1>
        <a:srgbClr val="001973"/>
      </a:accent1>
      <a:accent2>
        <a:srgbClr val="E6B600"/>
      </a:accent2>
      <a:accent3>
        <a:srgbClr val="0080B1"/>
      </a:accent3>
      <a:accent4>
        <a:srgbClr val="BC4328"/>
      </a:accent4>
      <a:accent5>
        <a:srgbClr val="AA3C80"/>
      </a:accent5>
      <a:accent6>
        <a:srgbClr val="83B254"/>
      </a:accent6>
      <a:hlink>
        <a:srgbClr val="404040"/>
      </a:hlink>
      <a:folHlink>
        <a:srgbClr val="0072BC"/>
      </a:folHlink>
    </a:clrScheme>
    <a:fontScheme name="Personalizado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9BECAF940B45B48A9FDD90F7F3CA166" ma:contentTypeVersion="16" ma:contentTypeDescription="Create a new document." ma:contentTypeScope="" ma:versionID="79191002499c9ecaaec40a0648f0bfa8">
  <xsd:schema xmlns:xsd="http://www.w3.org/2001/XMLSchema" xmlns:xs="http://www.w3.org/2001/XMLSchema" xmlns:p="http://schemas.microsoft.com/office/2006/metadata/properties" xmlns:ns2="6c6546fa-2788-4d40-a6cd-c3436f52b816" xmlns:ns3="8924c5d6-ebc2-4ac5-ba05-db372800e864" targetNamespace="http://schemas.microsoft.com/office/2006/metadata/properties" ma:root="true" ma:fieldsID="a360ff630d7be4059aa3bf4c6721d2c8" ns2:_="" ns3:_="">
    <xsd:import namespace="6c6546fa-2788-4d40-a6cd-c3436f52b816"/>
    <xsd:import namespace="8924c5d6-ebc2-4ac5-ba05-db372800e86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6546fa-2788-4d40-a6cd-c3436f52b8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85e823d-31db-440c-980d-283f89df7c2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924c5d6-ebc2-4ac5-ba05-db372800e8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bf7e86f-b85b-47a4-b87c-d0be7fd0a37a}" ma:internalName="TaxCatchAll" ma:showField="CatchAllData" ma:web="8924c5d6-ebc2-4ac5-ba05-db372800e8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8924c5d6-ebc2-4ac5-ba05-db372800e864" xsi:nil="true"/>
    <lcf76f155ced4ddcb4097134ff3c332f xmlns="6c6546fa-2788-4d40-a6cd-c3436f52b816">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91A6716-1A7A-4A53-9211-F2F8A4B6251F}">
  <ds:schemaRefs>
    <ds:schemaRef ds:uri="http://schemas.microsoft.com/sharepoint/v3/contenttype/forms"/>
  </ds:schemaRefs>
</ds:datastoreItem>
</file>

<file path=customXml/itemProps2.xml><?xml version="1.0" encoding="utf-8"?>
<ds:datastoreItem xmlns:ds="http://schemas.openxmlformats.org/officeDocument/2006/customXml" ds:itemID="{AD7C5FEC-F8B8-460E-BE2E-BCD9431922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6546fa-2788-4d40-a6cd-c3436f52b816"/>
    <ds:schemaRef ds:uri="8924c5d6-ebc2-4ac5-ba05-db372800e8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56B811-5588-432D-A177-8440AA676009}">
  <ds:schemaRefs>
    <ds:schemaRef ds:uri="http://schemas.microsoft.com/office/infopath/2007/PartnerControls"/>
    <ds:schemaRef ds:uri="http://purl.org/dc/dcmitype/"/>
    <ds:schemaRef ds:uri="http://purl.org/dc/terms/"/>
    <ds:schemaRef ds:uri="6c6546fa-2788-4d40-a6cd-c3436f52b816"/>
    <ds:schemaRef ds:uri="http://schemas.openxmlformats.org/package/2006/metadata/core-properties"/>
    <ds:schemaRef ds:uri="8924c5d6-ebc2-4ac5-ba05-db372800e864"/>
    <ds:schemaRef ds:uri="http://www.w3.org/XML/1998/namespace"/>
    <ds:schemaRef ds:uri="http://purl.org/dc/elements/1.1/"/>
    <ds:schemaRef ds:uri="http://schemas.microsoft.com/office/2006/metadata/properties"/>
    <ds:schemaRef ds:uri="http://schemas.microsoft.com/office/2006/documentManagement/types"/>
  </ds:schemaRefs>
</ds:datastoreItem>
</file>

<file path=docMetadata/LabelInfo.xml><?xml version="1.0" encoding="utf-8"?>
<clbl:labelList xmlns:clbl="http://schemas.microsoft.com/office/2020/mipLabelMetadata">
  <clbl:label id="{3048dc87-43f0-4100-9acb-ae1971c79395}" enabled="0" method="" siteId="{3048dc87-43f0-4100-9acb-ae1971c79395}" removed="1"/>
</clbl:labelList>
</file>

<file path=docProps/app.xml><?xml version="1.0" encoding="utf-8"?>
<Properties xmlns="http://schemas.openxmlformats.org/officeDocument/2006/extended-properties" xmlns:vt="http://schemas.openxmlformats.org/officeDocument/2006/docPropsVTypes">
  <TotalTime>51209</TotalTime>
  <Words>751</Words>
  <Application>Microsoft Office PowerPoint</Application>
  <PresentationFormat>Panorámica</PresentationFormat>
  <Paragraphs>106</Paragraphs>
  <Slides>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Arial</vt:lpstr>
      <vt:lpstr>Arial Black</vt:lpstr>
      <vt:lpstr>Calibri</vt:lpstr>
      <vt:lpstr>Century Gothic</vt:lpstr>
      <vt:lpstr>Corbel</vt:lpstr>
      <vt:lpstr>Tema de Office</vt:lpstr>
      <vt:lpstr>Capacitación Pruebas Unitarias (xUnit)</vt:lpstr>
      <vt:lpstr>Presentación de PowerPoint</vt:lpstr>
      <vt:lpstr>En capítulos anteriores… </vt:lpstr>
      <vt:lpstr>Presentación de PowerPoint</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Raquel Capilla Blázquez</dc:creator>
  <cp:lastModifiedBy>Juanjo</cp:lastModifiedBy>
  <cp:revision>513</cp:revision>
  <dcterms:created xsi:type="dcterms:W3CDTF">2021-04-26T09:22:33Z</dcterms:created>
  <dcterms:modified xsi:type="dcterms:W3CDTF">2022-11-24T14:31:33Z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879356</vt:lpwstr>
  </property>
  <property fmtid="{D5CDD505-2E9C-101B-9397-08002B2CF9AE}" pid="3" name="NXPowerLiteSettings">
    <vt:lpwstr>C7000400038000</vt:lpwstr>
  </property>
  <property fmtid="{D5CDD505-2E9C-101B-9397-08002B2CF9AE}" pid="4" name="NXPowerLiteVersion">
    <vt:lpwstr>S9.0.3</vt:lpwstr>
  </property>
  <property fmtid="{D5CDD505-2E9C-101B-9397-08002B2CF9AE}" pid="5" name="ContentTypeId">
    <vt:lpwstr>0x010100E9BECAF940B45B48A9FDD90F7F3CA166</vt:lpwstr>
  </property>
  <property fmtid="{D5CDD505-2E9C-101B-9397-08002B2CF9AE}" pid="6" name="MediaServiceImageTags">
    <vt:lpwstr/>
  </property>
</Properties>
</file>